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72" r:id="rId5"/>
    <p:sldId id="271" r:id="rId6"/>
    <p:sldId id="274" r:id="rId7"/>
    <p:sldId id="275" r:id="rId8"/>
    <p:sldId id="270" r:id="rId9"/>
    <p:sldId id="268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AAC4BF-3A36-4CF3-B516-2059524B376A}" v="228" dt="2021-02-22T19:37:03.2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50" autoAdjust="0"/>
    <p:restoredTop sz="95741"/>
  </p:normalViewPr>
  <p:slideViewPr>
    <p:cSldViewPr snapToGrid="0" snapToObjects="1">
      <p:cViewPr varScale="1">
        <p:scale>
          <a:sx n="105" d="100"/>
          <a:sy n="105" d="100"/>
        </p:scale>
        <p:origin x="10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Marik" userId="8cb7fbd6-cb97-4eb1-8b55-94920fbc499a" providerId="ADAL" clId="{8C2A79C5-58AB-AC42-AA90-4AE421C49C22}"/>
    <pc:docChg chg="undo custSel addSld delSld modSld">
      <pc:chgData name="Simon Marik" userId="8cb7fbd6-cb97-4eb1-8b55-94920fbc499a" providerId="ADAL" clId="{8C2A79C5-58AB-AC42-AA90-4AE421C49C22}" dt="2020-10-29T16:45:07.630" v="499" actId="2696"/>
      <pc:docMkLst>
        <pc:docMk/>
      </pc:docMkLst>
      <pc:sldChg chg="modSp mod">
        <pc:chgData name="Simon Marik" userId="8cb7fbd6-cb97-4eb1-8b55-94920fbc499a" providerId="ADAL" clId="{8C2A79C5-58AB-AC42-AA90-4AE421C49C22}" dt="2020-10-29T16:11:17.283" v="272" actId="1035"/>
        <pc:sldMkLst>
          <pc:docMk/>
          <pc:sldMk cId="131072535" sldId="256"/>
        </pc:sldMkLst>
        <pc:spChg chg="mod">
          <ac:chgData name="Simon Marik" userId="8cb7fbd6-cb97-4eb1-8b55-94920fbc499a" providerId="ADAL" clId="{8C2A79C5-58AB-AC42-AA90-4AE421C49C22}" dt="2020-10-29T16:11:17.283" v="272" actId="1035"/>
          <ac:spMkLst>
            <pc:docMk/>
            <pc:sldMk cId="131072535" sldId="256"/>
            <ac:spMk id="2" creationId="{42596EDF-2603-CF4C-915E-D4B3E09C5110}"/>
          </ac:spMkLst>
        </pc:spChg>
      </pc:sldChg>
      <pc:sldChg chg="modSp mod">
        <pc:chgData name="Simon Marik" userId="8cb7fbd6-cb97-4eb1-8b55-94920fbc499a" providerId="ADAL" clId="{8C2A79C5-58AB-AC42-AA90-4AE421C49C22}" dt="2020-10-29T16:10:01.328" v="208" actId="20577"/>
        <pc:sldMkLst>
          <pc:docMk/>
          <pc:sldMk cId="122163851" sldId="257"/>
        </pc:sldMkLst>
        <pc:spChg chg="mod">
          <ac:chgData name="Simon Marik" userId="8cb7fbd6-cb97-4eb1-8b55-94920fbc499a" providerId="ADAL" clId="{8C2A79C5-58AB-AC42-AA90-4AE421C49C22}" dt="2020-10-29T15:58:20.587" v="27" actId="20577"/>
          <ac:spMkLst>
            <pc:docMk/>
            <pc:sldMk cId="122163851" sldId="257"/>
            <ac:spMk id="3" creationId="{632B28E5-B829-B248-9664-4D81EDABB90D}"/>
          </ac:spMkLst>
        </pc:spChg>
        <pc:graphicFrameChg chg="mod">
          <ac:chgData name="Simon Marik" userId="8cb7fbd6-cb97-4eb1-8b55-94920fbc499a" providerId="ADAL" clId="{8C2A79C5-58AB-AC42-AA90-4AE421C49C22}" dt="2020-10-29T16:10:01.328" v="208" actId="20577"/>
          <ac:graphicFrameMkLst>
            <pc:docMk/>
            <pc:sldMk cId="122163851" sldId="257"/>
            <ac:graphicFrameMk id="4" creationId="{24502E84-EEBD-FB4A-9B84-2A4AF6E03156}"/>
          </ac:graphicFrameMkLst>
        </pc:graphicFrameChg>
      </pc:sldChg>
      <pc:sldChg chg="modSp">
        <pc:chgData name="Simon Marik" userId="8cb7fbd6-cb97-4eb1-8b55-94920fbc499a" providerId="ADAL" clId="{8C2A79C5-58AB-AC42-AA90-4AE421C49C22}" dt="2020-10-29T16:08:59.989" v="203" actId="20577"/>
        <pc:sldMkLst>
          <pc:docMk/>
          <pc:sldMk cId="3973846420" sldId="258"/>
        </pc:sldMkLst>
        <pc:graphicFrameChg chg="mod">
          <ac:chgData name="Simon Marik" userId="8cb7fbd6-cb97-4eb1-8b55-94920fbc499a" providerId="ADAL" clId="{8C2A79C5-58AB-AC42-AA90-4AE421C49C22}" dt="2020-10-29T16:08:59.989" v="203" actId="20577"/>
          <ac:graphicFrameMkLst>
            <pc:docMk/>
            <pc:sldMk cId="3973846420" sldId="258"/>
            <ac:graphicFrameMk id="22" creationId="{3355FB53-0723-E041-8DD5-90E1A5FD99F3}"/>
          </ac:graphicFrameMkLst>
        </pc:graphicFrameChg>
      </pc:sldChg>
      <pc:sldChg chg="del">
        <pc:chgData name="Simon Marik" userId="8cb7fbd6-cb97-4eb1-8b55-94920fbc499a" providerId="ADAL" clId="{8C2A79C5-58AB-AC42-AA90-4AE421C49C22}" dt="2020-10-29T15:57:38.648" v="0" actId="2696"/>
        <pc:sldMkLst>
          <pc:docMk/>
          <pc:sldMk cId="724728600" sldId="259"/>
        </pc:sldMkLst>
      </pc:sldChg>
      <pc:sldChg chg="modSp">
        <pc:chgData name="Simon Marik" userId="8cb7fbd6-cb97-4eb1-8b55-94920fbc499a" providerId="ADAL" clId="{8C2A79C5-58AB-AC42-AA90-4AE421C49C22}" dt="2020-10-29T16:08:39.224" v="198" actId="20577"/>
        <pc:sldMkLst>
          <pc:docMk/>
          <pc:sldMk cId="13454517" sldId="260"/>
        </pc:sldMkLst>
        <pc:graphicFrameChg chg="mod">
          <ac:chgData name="Simon Marik" userId="8cb7fbd6-cb97-4eb1-8b55-94920fbc499a" providerId="ADAL" clId="{8C2A79C5-58AB-AC42-AA90-4AE421C49C22}" dt="2020-10-29T16:08:39.224" v="198" actId="20577"/>
          <ac:graphicFrameMkLst>
            <pc:docMk/>
            <pc:sldMk cId="13454517" sldId="260"/>
            <ac:graphicFrameMk id="8" creationId="{3518F212-60CA-BA4D-A567-8092DEC296EA}"/>
          </ac:graphicFrameMkLst>
        </pc:graphicFrameChg>
      </pc:sldChg>
      <pc:sldChg chg="addSp delSp modSp mod">
        <pc:chgData name="Simon Marik" userId="8cb7fbd6-cb97-4eb1-8b55-94920fbc499a" providerId="ADAL" clId="{8C2A79C5-58AB-AC42-AA90-4AE421C49C22}" dt="2020-10-29T16:08:05.214" v="193"/>
        <pc:sldMkLst>
          <pc:docMk/>
          <pc:sldMk cId="768593655" sldId="261"/>
        </pc:sldMkLst>
        <pc:graphicFrameChg chg="add mod">
          <ac:chgData name="Simon Marik" userId="8cb7fbd6-cb97-4eb1-8b55-94920fbc499a" providerId="ADAL" clId="{8C2A79C5-58AB-AC42-AA90-4AE421C49C22}" dt="2020-10-29T16:08:05.214" v="193"/>
          <ac:graphicFrameMkLst>
            <pc:docMk/>
            <pc:sldMk cId="768593655" sldId="261"/>
            <ac:graphicFrameMk id="5" creationId="{984257A1-43B7-1F43-B0E8-AC2A7131FF6A}"/>
          </ac:graphicFrameMkLst>
        </pc:graphicFrameChg>
        <pc:graphicFrameChg chg="del mod">
          <ac:chgData name="Simon Marik" userId="8cb7fbd6-cb97-4eb1-8b55-94920fbc499a" providerId="ADAL" clId="{8C2A79C5-58AB-AC42-AA90-4AE421C49C22}" dt="2020-10-29T16:08:04.813" v="192" actId="478"/>
          <ac:graphicFrameMkLst>
            <pc:docMk/>
            <pc:sldMk cId="768593655" sldId="261"/>
            <ac:graphicFrameMk id="8" creationId="{69FDAEC5-4B58-E34D-8145-35EE5CF4BB4A}"/>
          </ac:graphicFrameMkLst>
        </pc:graphicFrameChg>
      </pc:sldChg>
      <pc:sldChg chg="addSp delSp modSp mod">
        <pc:chgData name="Simon Marik" userId="8cb7fbd6-cb97-4eb1-8b55-94920fbc499a" providerId="ADAL" clId="{8C2A79C5-58AB-AC42-AA90-4AE421C49C22}" dt="2020-10-29T16:07:59.410" v="191"/>
        <pc:sldMkLst>
          <pc:docMk/>
          <pc:sldMk cId="579639533" sldId="262"/>
        </pc:sldMkLst>
        <pc:spChg chg="add mod">
          <ac:chgData name="Simon Marik" userId="8cb7fbd6-cb97-4eb1-8b55-94920fbc499a" providerId="ADAL" clId="{8C2A79C5-58AB-AC42-AA90-4AE421C49C22}" dt="2020-10-29T16:01:25.382" v="90"/>
          <ac:spMkLst>
            <pc:docMk/>
            <pc:sldMk cId="579639533" sldId="262"/>
            <ac:spMk id="15" creationId="{D568A88F-41F7-7749-B87F-C43BC660FD4B}"/>
          </ac:spMkLst>
        </pc:spChg>
        <pc:spChg chg="add mod">
          <ac:chgData name="Simon Marik" userId="8cb7fbd6-cb97-4eb1-8b55-94920fbc499a" providerId="ADAL" clId="{8C2A79C5-58AB-AC42-AA90-4AE421C49C22}" dt="2020-10-29T16:01:25.382" v="90"/>
          <ac:spMkLst>
            <pc:docMk/>
            <pc:sldMk cId="579639533" sldId="262"/>
            <ac:spMk id="16" creationId="{92EE25D6-4EC3-8742-8A6C-B487584699E3}"/>
          </ac:spMkLst>
        </pc:spChg>
        <pc:grpChg chg="add mod">
          <ac:chgData name="Simon Marik" userId="8cb7fbd6-cb97-4eb1-8b55-94920fbc499a" providerId="ADAL" clId="{8C2A79C5-58AB-AC42-AA90-4AE421C49C22}" dt="2020-10-29T16:01:25.382" v="90"/>
          <ac:grpSpMkLst>
            <pc:docMk/>
            <pc:sldMk cId="579639533" sldId="262"/>
            <ac:grpSpMk id="14" creationId="{B3909DC0-127F-3E43-921D-B843DC8359C1}"/>
          </ac:grpSpMkLst>
        </pc:grpChg>
        <pc:graphicFrameChg chg="del mod">
          <ac:chgData name="Simon Marik" userId="8cb7fbd6-cb97-4eb1-8b55-94920fbc499a" providerId="ADAL" clId="{8C2A79C5-58AB-AC42-AA90-4AE421C49C22}" dt="2020-10-29T16:01:22.945" v="88" actId="478"/>
          <ac:graphicFrameMkLst>
            <pc:docMk/>
            <pc:sldMk cId="579639533" sldId="262"/>
            <ac:graphicFrameMk id="13" creationId="{B38029A4-D0A5-C444-B56A-94E0BA344C0A}"/>
          </ac:graphicFrameMkLst>
        </pc:graphicFrameChg>
        <pc:graphicFrameChg chg="add del mod">
          <ac:chgData name="Simon Marik" userId="8cb7fbd6-cb97-4eb1-8b55-94920fbc499a" providerId="ADAL" clId="{8C2A79C5-58AB-AC42-AA90-4AE421C49C22}" dt="2020-10-29T16:07:58.806" v="190" actId="478"/>
          <ac:graphicFrameMkLst>
            <pc:docMk/>
            <pc:sldMk cId="579639533" sldId="262"/>
            <ac:graphicFrameMk id="17" creationId="{BAA02AF5-1BBF-0E44-9942-24E38EB3DAE0}"/>
          </ac:graphicFrameMkLst>
        </pc:graphicFrameChg>
        <pc:graphicFrameChg chg="add mod">
          <ac:chgData name="Simon Marik" userId="8cb7fbd6-cb97-4eb1-8b55-94920fbc499a" providerId="ADAL" clId="{8C2A79C5-58AB-AC42-AA90-4AE421C49C22}" dt="2020-10-29T16:07:59.410" v="191"/>
          <ac:graphicFrameMkLst>
            <pc:docMk/>
            <pc:sldMk cId="579639533" sldId="262"/>
            <ac:graphicFrameMk id="18" creationId="{71449609-84AD-5048-93BD-EAABC160724F}"/>
          </ac:graphicFrameMkLst>
        </pc:graphicFrameChg>
      </pc:sldChg>
      <pc:sldChg chg="addSp delSp modSp mod">
        <pc:chgData name="Simon Marik" userId="8cb7fbd6-cb97-4eb1-8b55-94920fbc499a" providerId="ADAL" clId="{8C2A79C5-58AB-AC42-AA90-4AE421C49C22}" dt="2020-10-29T16:07:49.340" v="189"/>
        <pc:sldMkLst>
          <pc:docMk/>
          <pc:sldMk cId="179033266" sldId="263"/>
        </pc:sldMkLst>
        <pc:graphicFrameChg chg="del">
          <ac:chgData name="Simon Marik" userId="8cb7fbd6-cb97-4eb1-8b55-94920fbc499a" providerId="ADAL" clId="{8C2A79C5-58AB-AC42-AA90-4AE421C49C22}" dt="2020-10-29T16:01:46.478" v="92" actId="478"/>
          <ac:graphicFrameMkLst>
            <pc:docMk/>
            <pc:sldMk cId="179033266" sldId="263"/>
            <ac:graphicFrameMk id="9" creationId="{237C2740-2BF6-104E-B209-A5D6937A9DC9}"/>
          </ac:graphicFrameMkLst>
        </pc:graphicFrameChg>
        <pc:graphicFrameChg chg="add del mod">
          <ac:chgData name="Simon Marik" userId="8cb7fbd6-cb97-4eb1-8b55-94920fbc499a" providerId="ADAL" clId="{8C2A79C5-58AB-AC42-AA90-4AE421C49C22}" dt="2020-10-29T16:07:48.894" v="188" actId="478"/>
          <ac:graphicFrameMkLst>
            <pc:docMk/>
            <pc:sldMk cId="179033266" sldId="263"/>
            <ac:graphicFrameMk id="10" creationId="{C0C90CDB-2EE0-5546-BF1F-B950176C278A}"/>
          </ac:graphicFrameMkLst>
        </pc:graphicFrameChg>
        <pc:graphicFrameChg chg="add mod">
          <ac:chgData name="Simon Marik" userId="8cb7fbd6-cb97-4eb1-8b55-94920fbc499a" providerId="ADAL" clId="{8C2A79C5-58AB-AC42-AA90-4AE421C49C22}" dt="2020-10-29T16:07:49.340" v="189"/>
          <ac:graphicFrameMkLst>
            <pc:docMk/>
            <pc:sldMk cId="179033266" sldId="263"/>
            <ac:graphicFrameMk id="11" creationId="{87CE12B0-CB5B-EE49-94EF-2F5591826CFA}"/>
          </ac:graphicFrameMkLst>
        </pc:graphicFrameChg>
      </pc:sldChg>
      <pc:sldChg chg="addSp delSp modSp mod">
        <pc:chgData name="Simon Marik" userId="8cb7fbd6-cb97-4eb1-8b55-94920fbc499a" providerId="ADAL" clId="{8C2A79C5-58AB-AC42-AA90-4AE421C49C22}" dt="2020-10-29T16:07:39.968" v="187"/>
        <pc:sldMkLst>
          <pc:docMk/>
          <pc:sldMk cId="3413145527" sldId="264"/>
        </pc:sldMkLst>
        <pc:graphicFrameChg chg="del">
          <ac:chgData name="Simon Marik" userId="8cb7fbd6-cb97-4eb1-8b55-94920fbc499a" providerId="ADAL" clId="{8C2A79C5-58AB-AC42-AA90-4AE421C49C22}" dt="2020-10-29T16:01:56.165" v="94" actId="478"/>
          <ac:graphicFrameMkLst>
            <pc:docMk/>
            <pc:sldMk cId="3413145527" sldId="264"/>
            <ac:graphicFrameMk id="13" creationId="{0B42D386-FECA-B24E-9D09-BF84327BB7E8}"/>
          </ac:graphicFrameMkLst>
        </pc:graphicFrameChg>
        <pc:graphicFrameChg chg="add del mod">
          <ac:chgData name="Simon Marik" userId="8cb7fbd6-cb97-4eb1-8b55-94920fbc499a" providerId="ADAL" clId="{8C2A79C5-58AB-AC42-AA90-4AE421C49C22}" dt="2020-10-29T16:07:39.524" v="186" actId="478"/>
          <ac:graphicFrameMkLst>
            <pc:docMk/>
            <pc:sldMk cId="3413145527" sldId="264"/>
            <ac:graphicFrameMk id="14" creationId="{6D22538B-B02C-6443-B14F-886CF9D6560F}"/>
          </ac:graphicFrameMkLst>
        </pc:graphicFrameChg>
        <pc:graphicFrameChg chg="add mod">
          <ac:chgData name="Simon Marik" userId="8cb7fbd6-cb97-4eb1-8b55-94920fbc499a" providerId="ADAL" clId="{8C2A79C5-58AB-AC42-AA90-4AE421C49C22}" dt="2020-10-29T16:07:39.968" v="187"/>
          <ac:graphicFrameMkLst>
            <pc:docMk/>
            <pc:sldMk cId="3413145527" sldId="264"/>
            <ac:graphicFrameMk id="15" creationId="{10F496F9-ACE2-DE46-9CD3-CF96463D874A}"/>
          </ac:graphicFrameMkLst>
        </pc:graphicFrameChg>
      </pc:sldChg>
      <pc:sldChg chg="addSp delSp modSp mod">
        <pc:chgData name="Simon Marik" userId="8cb7fbd6-cb97-4eb1-8b55-94920fbc499a" providerId="ADAL" clId="{8C2A79C5-58AB-AC42-AA90-4AE421C49C22}" dt="2020-10-29T16:07:30.080" v="185"/>
        <pc:sldMkLst>
          <pc:docMk/>
          <pc:sldMk cId="3939274722" sldId="265"/>
        </pc:sldMkLst>
        <pc:graphicFrameChg chg="del">
          <ac:chgData name="Simon Marik" userId="8cb7fbd6-cb97-4eb1-8b55-94920fbc499a" providerId="ADAL" clId="{8C2A79C5-58AB-AC42-AA90-4AE421C49C22}" dt="2020-10-29T16:02:06.062" v="96" actId="478"/>
          <ac:graphicFrameMkLst>
            <pc:docMk/>
            <pc:sldMk cId="3939274722" sldId="265"/>
            <ac:graphicFrameMk id="7" creationId="{4B22E32E-44EB-0541-BC56-28C5AE12B2E5}"/>
          </ac:graphicFrameMkLst>
        </pc:graphicFrameChg>
        <pc:graphicFrameChg chg="add del mod">
          <ac:chgData name="Simon Marik" userId="8cb7fbd6-cb97-4eb1-8b55-94920fbc499a" providerId="ADAL" clId="{8C2A79C5-58AB-AC42-AA90-4AE421C49C22}" dt="2020-10-29T16:07:29.681" v="184" actId="478"/>
          <ac:graphicFrameMkLst>
            <pc:docMk/>
            <pc:sldMk cId="3939274722" sldId="265"/>
            <ac:graphicFrameMk id="8" creationId="{B52CEBDE-79FB-3D43-AA4F-3EC23C3F0E62}"/>
          </ac:graphicFrameMkLst>
        </pc:graphicFrameChg>
        <pc:graphicFrameChg chg="add mod">
          <ac:chgData name="Simon Marik" userId="8cb7fbd6-cb97-4eb1-8b55-94920fbc499a" providerId="ADAL" clId="{8C2A79C5-58AB-AC42-AA90-4AE421C49C22}" dt="2020-10-29T16:07:30.080" v="185"/>
          <ac:graphicFrameMkLst>
            <pc:docMk/>
            <pc:sldMk cId="3939274722" sldId="265"/>
            <ac:graphicFrameMk id="9" creationId="{123BDC6E-16CC-EF4C-AF78-593E8C940B40}"/>
          </ac:graphicFrameMkLst>
        </pc:graphicFrameChg>
      </pc:sldChg>
      <pc:sldChg chg="addSp delSp modSp mod">
        <pc:chgData name="Simon Marik" userId="8cb7fbd6-cb97-4eb1-8b55-94920fbc499a" providerId="ADAL" clId="{8C2A79C5-58AB-AC42-AA90-4AE421C49C22}" dt="2020-10-29T16:07:17.394" v="183"/>
        <pc:sldMkLst>
          <pc:docMk/>
          <pc:sldMk cId="3465097849" sldId="266"/>
        </pc:sldMkLst>
        <pc:graphicFrameChg chg="del">
          <ac:chgData name="Simon Marik" userId="8cb7fbd6-cb97-4eb1-8b55-94920fbc499a" providerId="ADAL" clId="{8C2A79C5-58AB-AC42-AA90-4AE421C49C22}" dt="2020-10-29T16:02:31.004" v="98" actId="478"/>
          <ac:graphicFrameMkLst>
            <pc:docMk/>
            <pc:sldMk cId="3465097849" sldId="266"/>
            <ac:graphicFrameMk id="4" creationId="{925D2335-D734-C944-85C4-405D281F7900}"/>
          </ac:graphicFrameMkLst>
        </pc:graphicFrameChg>
        <pc:graphicFrameChg chg="add del mod">
          <ac:chgData name="Simon Marik" userId="8cb7fbd6-cb97-4eb1-8b55-94920fbc499a" providerId="ADAL" clId="{8C2A79C5-58AB-AC42-AA90-4AE421C49C22}" dt="2020-10-29T16:07:16.901" v="182" actId="478"/>
          <ac:graphicFrameMkLst>
            <pc:docMk/>
            <pc:sldMk cId="3465097849" sldId="266"/>
            <ac:graphicFrameMk id="5" creationId="{9A1B5C17-4960-844B-A8B8-1857A8DF0C4A}"/>
          </ac:graphicFrameMkLst>
        </pc:graphicFrameChg>
        <pc:graphicFrameChg chg="add mod">
          <ac:chgData name="Simon Marik" userId="8cb7fbd6-cb97-4eb1-8b55-94920fbc499a" providerId="ADAL" clId="{8C2A79C5-58AB-AC42-AA90-4AE421C49C22}" dt="2020-10-29T16:07:17.394" v="183"/>
          <ac:graphicFrameMkLst>
            <pc:docMk/>
            <pc:sldMk cId="3465097849" sldId="266"/>
            <ac:graphicFrameMk id="6" creationId="{1932949E-6983-2847-8419-234E734AD2D3}"/>
          </ac:graphicFrameMkLst>
        </pc:graphicFrameChg>
      </pc:sldChg>
      <pc:sldChg chg="addSp delSp modSp mod">
        <pc:chgData name="Simon Marik" userId="8cb7fbd6-cb97-4eb1-8b55-94920fbc499a" providerId="ADAL" clId="{8C2A79C5-58AB-AC42-AA90-4AE421C49C22}" dt="2020-10-29T16:06:29.760" v="181" actId="20577"/>
        <pc:sldMkLst>
          <pc:docMk/>
          <pc:sldMk cId="1157183930" sldId="267"/>
        </pc:sldMkLst>
        <pc:graphicFrameChg chg="del">
          <ac:chgData name="Simon Marik" userId="8cb7fbd6-cb97-4eb1-8b55-94920fbc499a" providerId="ADAL" clId="{8C2A79C5-58AB-AC42-AA90-4AE421C49C22}" dt="2020-10-29T16:02:38.743" v="100" actId="478"/>
          <ac:graphicFrameMkLst>
            <pc:docMk/>
            <pc:sldMk cId="1157183930" sldId="267"/>
            <ac:graphicFrameMk id="7" creationId="{6F4D9007-30A9-E242-B6FB-E65418FF562A}"/>
          </ac:graphicFrameMkLst>
        </pc:graphicFrameChg>
        <pc:graphicFrameChg chg="add mod">
          <ac:chgData name="Simon Marik" userId="8cb7fbd6-cb97-4eb1-8b55-94920fbc499a" providerId="ADAL" clId="{8C2A79C5-58AB-AC42-AA90-4AE421C49C22}" dt="2020-10-29T16:06:29.760" v="181" actId="20577"/>
          <ac:graphicFrameMkLst>
            <pc:docMk/>
            <pc:sldMk cId="1157183930" sldId="267"/>
            <ac:graphicFrameMk id="8" creationId="{D6576D47-3363-ED49-A8DF-A1571054A072}"/>
          </ac:graphicFrameMkLst>
        </pc:graphicFrameChg>
      </pc:sldChg>
      <pc:sldChg chg="modSp mod">
        <pc:chgData name="Simon Marik" userId="8cb7fbd6-cb97-4eb1-8b55-94920fbc499a" providerId="ADAL" clId="{8C2A79C5-58AB-AC42-AA90-4AE421C49C22}" dt="2020-10-29T16:44:54.907" v="498" actId="20577"/>
        <pc:sldMkLst>
          <pc:docMk/>
          <pc:sldMk cId="180331844" sldId="268"/>
        </pc:sldMkLst>
        <pc:spChg chg="mod">
          <ac:chgData name="Simon Marik" userId="8cb7fbd6-cb97-4eb1-8b55-94920fbc499a" providerId="ADAL" clId="{8C2A79C5-58AB-AC42-AA90-4AE421C49C22}" dt="2020-10-29T16:43:54.054" v="371" actId="20577"/>
          <ac:spMkLst>
            <pc:docMk/>
            <pc:sldMk cId="180331844" sldId="268"/>
            <ac:spMk id="5" creationId="{6E5AC085-EEB9-134C-B788-2FD94A15B479}"/>
          </ac:spMkLst>
        </pc:spChg>
        <pc:spChg chg="mod">
          <ac:chgData name="Simon Marik" userId="8cb7fbd6-cb97-4eb1-8b55-94920fbc499a" providerId="ADAL" clId="{8C2A79C5-58AB-AC42-AA90-4AE421C49C22}" dt="2020-10-29T16:44:54.907" v="498" actId="20577"/>
          <ac:spMkLst>
            <pc:docMk/>
            <pc:sldMk cId="180331844" sldId="268"/>
            <ac:spMk id="6" creationId="{84B0A602-2F9C-9B4A-A8D9-D4EBD02CFA7A}"/>
          </ac:spMkLst>
        </pc:spChg>
        <pc:graphicFrameChg chg="mod">
          <ac:chgData name="Simon Marik" userId="8cb7fbd6-cb97-4eb1-8b55-94920fbc499a" providerId="ADAL" clId="{8C2A79C5-58AB-AC42-AA90-4AE421C49C22}" dt="2020-10-29T16:05:30.787" v="172" actId="20577"/>
          <ac:graphicFrameMkLst>
            <pc:docMk/>
            <pc:sldMk cId="180331844" sldId="268"/>
            <ac:graphicFrameMk id="7" creationId="{F8DB5693-00F4-5146-9BB3-DFF16EE5A49D}"/>
          </ac:graphicFrameMkLst>
        </pc:graphicFrameChg>
      </pc:sldChg>
      <pc:sldChg chg="modSp del">
        <pc:chgData name="Simon Marik" userId="8cb7fbd6-cb97-4eb1-8b55-94920fbc499a" providerId="ADAL" clId="{8C2A79C5-58AB-AC42-AA90-4AE421C49C22}" dt="2020-10-29T16:45:07.630" v="499" actId="2696"/>
        <pc:sldMkLst>
          <pc:docMk/>
          <pc:sldMk cId="2587159377" sldId="269"/>
        </pc:sldMkLst>
        <pc:graphicFrameChg chg="mod">
          <ac:chgData name="Simon Marik" userId="8cb7fbd6-cb97-4eb1-8b55-94920fbc499a" providerId="ADAL" clId="{8C2A79C5-58AB-AC42-AA90-4AE421C49C22}" dt="2020-10-29T16:05:42.723" v="174" actId="20577"/>
          <ac:graphicFrameMkLst>
            <pc:docMk/>
            <pc:sldMk cId="2587159377" sldId="269"/>
            <ac:graphicFrameMk id="7" creationId="{1373C0E6-ED12-BC41-988A-CD91586D0B52}"/>
          </ac:graphicFrameMkLst>
        </pc:graphicFrameChg>
      </pc:sldChg>
      <pc:sldChg chg="addSp delSp modSp new mod modClrScheme chgLayout">
        <pc:chgData name="Simon Marik" userId="8cb7fbd6-cb97-4eb1-8b55-94920fbc499a" providerId="ADAL" clId="{8C2A79C5-58AB-AC42-AA90-4AE421C49C22}" dt="2020-10-29T16:43:07.287" v="366" actId="1036"/>
        <pc:sldMkLst>
          <pc:docMk/>
          <pc:sldMk cId="641711453" sldId="270"/>
        </pc:sldMkLst>
        <pc:spChg chg="mod ord">
          <ac:chgData name="Simon Marik" userId="8cb7fbd6-cb97-4eb1-8b55-94920fbc499a" providerId="ADAL" clId="{8C2A79C5-58AB-AC42-AA90-4AE421C49C22}" dt="2020-10-29T16:39:21.355" v="274" actId="700"/>
          <ac:spMkLst>
            <pc:docMk/>
            <pc:sldMk cId="641711453" sldId="270"/>
            <ac:spMk id="2" creationId="{76840857-B7A9-9740-8BAA-DD74F8003CAD}"/>
          </ac:spMkLst>
        </pc:spChg>
        <pc:spChg chg="del mod ord">
          <ac:chgData name="Simon Marik" userId="8cb7fbd6-cb97-4eb1-8b55-94920fbc499a" providerId="ADAL" clId="{8C2A79C5-58AB-AC42-AA90-4AE421C49C22}" dt="2020-10-29T16:38:45.411" v="273" actId="700"/>
          <ac:spMkLst>
            <pc:docMk/>
            <pc:sldMk cId="641711453" sldId="270"/>
            <ac:spMk id="3" creationId="{997A0C9F-3D5C-2F44-A297-C006BC363416}"/>
          </ac:spMkLst>
        </pc:spChg>
        <pc:spChg chg="del">
          <ac:chgData name="Simon Marik" userId="8cb7fbd6-cb97-4eb1-8b55-94920fbc499a" providerId="ADAL" clId="{8C2A79C5-58AB-AC42-AA90-4AE421C49C22}" dt="2020-10-29T16:38:45.411" v="273" actId="700"/>
          <ac:spMkLst>
            <pc:docMk/>
            <pc:sldMk cId="641711453" sldId="270"/>
            <ac:spMk id="4" creationId="{4B0F0603-DAA7-314A-8179-FD2CEF75176D}"/>
          </ac:spMkLst>
        </pc:spChg>
        <pc:spChg chg="add del mod ord">
          <ac:chgData name="Simon Marik" userId="8cb7fbd6-cb97-4eb1-8b55-94920fbc499a" providerId="ADAL" clId="{8C2A79C5-58AB-AC42-AA90-4AE421C49C22}" dt="2020-10-29T16:39:21.355" v="274" actId="700"/>
          <ac:spMkLst>
            <pc:docMk/>
            <pc:sldMk cId="641711453" sldId="270"/>
            <ac:spMk id="6" creationId="{845504CC-A71B-574B-B464-B366AE1853BF}"/>
          </ac:spMkLst>
        </pc:spChg>
        <pc:spChg chg="add mod ord">
          <ac:chgData name="Simon Marik" userId="8cb7fbd6-cb97-4eb1-8b55-94920fbc499a" providerId="ADAL" clId="{8C2A79C5-58AB-AC42-AA90-4AE421C49C22}" dt="2020-10-29T16:42:11.929" v="356" actId="20577"/>
          <ac:spMkLst>
            <pc:docMk/>
            <pc:sldMk cId="641711453" sldId="270"/>
            <ac:spMk id="7" creationId="{9F229492-E788-054D-AC8F-9BB4CF942723}"/>
          </ac:spMkLst>
        </pc:spChg>
        <pc:spChg chg="add del mod ord">
          <ac:chgData name="Simon Marik" userId="8cb7fbd6-cb97-4eb1-8b55-94920fbc499a" providerId="ADAL" clId="{8C2A79C5-58AB-AC42-AA90-4AE421C49C22}" dt="2020-10-29T16:42:19.284" v="357"/>
          <ac:spMkLst>
            <pc:docMk/>
            <pc:sldMk cId="641711453" sldId="270"/>
            <ac:spMk id="8" creationId="{BC6DD3DF-EDAC-3442-82BE-8889BAC603AD}"/>
          </ac:spMkLst>
        </pc:spChg>
        <pc:spChg chg="add mod">
          <ac:chgData name="Simon Marik" userId="8cb7fbd6-cb97-4eb1-8b55-94920fbc499a" providerId="ADAL" clId="{8C2A79C5-58AB-AC42-AA90-4AE421C49C22}" dt="2020-10-29T16:43:07.287" v="366" actId="1036"/>
          <ac:spMkLst>
            <pc:docMk/>
            <pc:sldMk cId="641711453" sldId="270"/>
            <ac:spMk id="10" creationId="{9B61FF92-23E7-BB4F-B410-99974388E7F5}"/>
          </ac:spMkLst>
        </pc:spChg>
        <pc:graphicFrameChg chg="add mod">
          <ac:chgData name="Simon Marik" userId="8cb7fbd6-cb97-4eb1-8b55-94920fbc499a" providerId="ADAL" clId="{8C2A79C5-58AB-AC42-AA90-4AE421C49C22}" dt="2020-10-29T16:05:55.580" v="176" actId="20577"/>
          <ac:graphicFrameMkLst>
            <pc:docMk/>
            <pc:sldMk cId="641711453" sldId="270"/>
            <ac:graphicFrameMk id="5" creationId="{3858ED3A-3162-7E4A-B575-592025C18747}"/>
          </ac:graphicFrameMkLst>
        </pc:graphicFrameChg>
        <pc:picChg chg="add mod">
          <ac:chgData name="Simon Marik" userId="8cb7fbd6-cb97-4eb1-8b55-94920fbc499a" providerId="ADAL" clId="{8C2A79C5-58AB-AC42-AA90-4AE421C49C22}" dt="2020-10-29T16:42:19.284" v="357"/>
          <ac:picMkLst>
            <pc:docMk/>
            <pc:sldMk cId="641711453" sldId="270"/>
            <ac:picMk id="1026" creationId="{A4BA24D5-E108-3B4D-A2D5-4B3B2B46524A}"/>
          </ac:picMkLst>
        </pc:picChg>
      </pc:sldChg>
    </pc:docChg>
  </pc:docChgLst>
  <pc:docChgLst>
    <pc:chgData name="Simon Marik" userId="8cb7fbd6-cb97-4eb1-8b55-94920fbc499a" providerId="ADAL" clId="{32AAC4BF-3A36-4CF3-B516-2059524B376A}"/>
    <pc:docChg chg="undo redo custSel addSld delSld modSld sldOrd">
      <pc:chgData name="Simon Marik" userId="8cb7fbd6-cb97-4eb1-8b55-94920fbc499a" providerId="ADAL" clId="{32AAC4BF-3A36-4CF3-B516-2059524B376A}" dt="2021-02-22T19:44:50.208" v="1618" actId="6549"/>
      <pc:docMkLst>
        <pc:docMk/>
      </pc:docMkLst>
      <pc:sldChg chg="modSp mod">
        <pc:chgData name="Simon Marik" userId="8cb7fbd6-cb97-4eb1-8b55-94920fbc499a" providerId="ADAL" clId="{32AAC4BF-3A36-4CF3-B516-2059524B376A}" dt="2021-02-22T19:44:50.208" v="1618" actId="6549"/>
        <pc:sldMkLst>
          <pc:docMk/>
          <pc:sldMk cId="131072535" sldId="256"/>
        </pc:sldMkLst>
        <pc:spChg chg="mod">
          <ac:chgData name="Simon Marik" userId="8cb7fbd6-cb97-4eb1-8b55-94920fbc499a" providerId="ADAL" clId="{32AAC4BF-3A36-4CF3-B516-2059524B376A}" dt="2021-02-22T19:44:50.208" v="1618" actId="6549"/>
          <ac:spMkLst>
            <pc:docMk/>
            <pc:sldMk cId="131072535" sldId="256"/>
            <ac:spMk id="2" creationId="{42596EDF-2603-CF4C-915E-D4B3E09C5110}"/>
          </ac:spMkLst>
        </pc:spChg>
      </pc:sldChg>
      <pc:sldChg chg="modSp mod">
        <pc:chgData name="Simon Marik" userId="8cb7fbd6-cb97-4eb1-8b55-94920fbc499a" providerId="ADAL" clId="{32AAC4BF-3A36-4CF3-B516-2059524B376A}" dt="2021-02-22T19:19:58.340" v="1264" actId="403"/>
        <pc:sldMkLst>
          <pc:docMk/>
          <pc:sldMk cId="122163851" sldId="257"/>
        </pc:sldMkLst>
        <pc:spChg chg="mod">
          <ac:chgData name="Simon Marik" userId="8cb7fbd6-cb97-4eb1-8b55-94920fbc499a" providerId="ADAL" clId="{32AAC4BF-3A36-4CF3-B516-2059524B376A}" dt="2021-02-22T19:19:58.340" v="1264" actId="403"/>
          <ac:spMkLst>
            <pc:docMk/>
            <pc:sldMk cId="122163851" sldId="257"/>
            <ac:spMk id="3" creationId="{632B28E5-B829-B248-9664-4D81EDABB90D}"/>
          </ac:spMkLst>
        </pc:spChg>
        <pc:graphicFrameChg chg="mod">
          <ac:chgData name="Simon Marik" userId="8cb7fbd6-cb97-4eb1-8b55-94920fbc499a" providerId="ADAL" clId="{32AAC4BF-3A36-4CF3-B516-2059524B376A}" dt="2021-02-22T19:09:37.879" v="1046" actId="20577"/>
          <ac:graphicFrameMkLst>
            <pc:docMk/>
            <pc:sldMk cId="122163851" sldId="257"/>
            <ac:graphicFrameMk id="4" creationId="{24502E84-EEBD-FB4A-9B84-2A4AF6E03156}"/>
          </ac:graphicFrameMkLst>
        </pc:graphicFrameChg>
      </pc:sldChg>
      <pc:sldChg chg="del">
        <pc:chgData name="Simon Marik" userId="8cb7fbd6-cb97-4eb1-8b55-94920fbc499a" providerId="ADAL" clId="{32AAC4BF-3A36-4CF3-B516-2059524B376A}" dt="2021-02-22T18:29:56.055" v="77" actId="47"/>
        <pc:sldMkLst>
          <pc:docMk/>
          <pc:sldMk cId="3973846420" sldId="258"/>
        </pc:sldMkLst>
      </pc:sldChg>
      <pc:sldChg chg="addSp delSp modSp mod">
        <pc:chgData name="Simon Marik" userId="8cb7fbd6-cb97-4eb1-8b55-94920fbc499a" providerId="ADAL" clId="{32AAC4BF-3A36-4CF3-B516-2059524B376A}" dt="2021-02-22T19:10:00.641" v="1050" actId="207"/>
        <pc:sldMkLst>
          <pc:docMk/>
          <pc:sldMk cId="13454517" sldId="260"/>
        </pc:sldMkLst>
        <pc:spChg chg="mod">
          <ac:chgData name="Simon Marik" userId="8cb7fbd6-cb97-4eb1-8b55-94920fbc499a" providerId="ADAL" clId="{32AAC4BF-3A36-4CF3-B516-2059524B376A}" dt="2021-02-22T18:50:30.646" v="187" actId="20577"/>
          <ac:spMkLst>
            <pc:docMk/>
            <pc:sldMk cId="13454517" sldId="260"/>
            <ac:spMk id="2" creationId="{9DC83DA2-82C1-5241-B45F-87ED85958CDB}"/>
          </ac:spMkLst>
        </pc:spChg>
        <pc:spChg chg="add mod">
          <ac:chgData name="Simon Marik" userId="8cb7fbd6-cb97-4eb1-8b55-94920fbc499a" providerId="ADAL" clId="{32AAC4BF-3A36-4CF3-B516-2059524B376A}" dt="2021-02-22T18:32:09.246" v="165"/>
          <ac:spMkLst>
            <pc:docMk/>
            <pc:sldMk cId="13454517" sldId="260"/>
            <ac:spMk id="10" creationId="{696AA6E0-CCCF-4D91-A80A-3BDEA45E5667}"/>
          </ac:spMkLst>
        </pc:spChg>
        <pc:spChg chg="add mod">
          <ac:chgData name="Simon Marik" userId="8cb7fbd6-cb97-4eb1-8b55-94920fbc499a" providerId="ADAL" clId="{32AAC4BF-3A36-4CF3-B516-2059524B376A}" dt="2021-02-22T18:32:09.246" v="165"/>
          <ac:spMkLst>
            <pc:docMk/>
            <pc:sldMk cId="13454517" sldId="260"/>
            <ac:spMk id="11" creationId="{FF0A9376-A598-4AEE-984C-F15F166F9867}"/>
          </ac:spMkLst>
        </pc:spChg>
        <pc:grpChg chg="add mod">
          <ac:chgData name="Simon Marik" userId="8cb7fbd6-cb97-4eb1-8b55-94920fbc499a" providerId="ADAL" clId="{32AAC4BF-3A36-4CF3-B516-2059524B376A}" dt="2021-02-22T18:32:09.246" v="165"/>
          <ac:grpSpMkLst>
            <pc:docMk/>
            <pc:sldMk cId="13454517" sldId="260"/>
            <ac:grpSpMk id="9" creationId="{B7EC0532-483A-4555-A018-0C0128299475}"/>
          </ac:grpSpMkLst>
        </pc:grpChg>
        <pc:graphicFrameChg chg="del mod">
          <ac:chgData name="Simon Marik" userId="8cb7fbd6-cb97-4eb1-8b55-94920fbc499a" providerId="ADAL" clId="{32AAC4BF-3A36-4CF3-B516-2059524B376A}" dt="2021-02-22T18:32:06.646" v="163" actId="478"/>
          <ac:graphicFrameMkLst>
            <pc:docMk/>
            <pc:sldMk cId="13454517" sldId="260"/>
            <ac:graphicFrameMk id="8" creationId="{3518F212-60CA-BA4D-A567-8092DEC296EA}"/>
          </ac:graphicFrameMkLst>
        </pc:graphicFrameChg>
        <pc:graphicFrameChg chg="add del mod">
          <ac:chgData name="Simon Marik" userId="8cb7fbd6-cb97-4eb1-8b55-94920fbc499a" providerId="ADAL" clId="{32AAC4BF-3A36-4CF3-B516-2059524B376A}" dt="2021-02-22T19:09:50.511" v="1047" actId="478"/>
          <ac:graphicFrameMkLst>
            <pc:docMk/>
            <pc:sldMk cId="13454517" sldId="260"/>
            <ac:graphicFrameMk id="12" creationId="{06EBCF8A-87E2-4669-AEBB-AE84AC934443}"/>
          </ac:graphicFrameMkLst>
        </pc:graphicFrameChg>
        <pc:graphicFrameChg chg="add mod">
          <ac:chgData name="Simon Marik" userId="8cb7fbd6-cb97-4eb1-8b55-94920fbc499a" providerId="ADAL" clId="{32AAC4BF-3A36-4CF3-B516-2059524B376A}" dt="2021-02-22T19:10:00.641" v="1050" actId="207"/>
          <ac:graphicFrameMkLst>
            <pc:docMk/>
            <pc:sldMk cId="13454517" sldId="260"/>
            <ac:graphicFrameMk id="13" creationId="{259EEA7E-FEA0-4982-8DF6-775889022BB5}"/>
          </ac:graphicFrameMkLst>
        </pc:graphicFrameChg>
      </pc:sldChg>
      <pc:sldChg chg="del">
        <pc:chgData name="Simon Marik" userId="8cb7fbd6-cb97-4eb1-8b55-94920fbc499a" providerId="ADAL" clId="{32AAC4BF-3A36-4CF3-B516-2059524B376A}" dt="2021-02-22T18:29:56.055" v="77" actId="47"/>
        <pc:sldMkLst>
          <pc:docMk/>
          <pc:sldMk cId="768593655" sldId="261"/>
        </pc:sldMkLst>
      </pc:sldChg>
      <pc:sldChg chg="del">
        <pc:chgData name="Simon Marik" userId="8cb7fbd6-cb97-4eb1-8b55-94920fbc499a" providerId="ADAL" clId="{32AAC4BF-3A36-4CF3-B516-2059524B376A}" dt="2021-02-22T18:29:56.055" v="77" actId="47"/>
        <pc:sldMkLst>
          <pc:docMk/>
          <pc:sldMk cId="579639533" sldId="262"/>
        </pc:sldMkLst>
      </pc:sldChg>
      <pc:sldChg chg="del">
        <pc:chgData name="Simon Marik" userId="8cb7fbd6-cb97-4eb1-8b55-94920fbc499a" providerId="ADAL" clId="{32AAC4BF-3A36-4CF3-B516-2059524B376A}" dt="2021-02-22T18:29:56.055" v="77" actId="47"/>
        <pc:sldMkLst>
          <pc:docMk/>
          <pc:sldMk cId="179033266" sldId="263"/>
        </pc:sldMkLst>
      </pc:sldChg>
      <pc:sldChg chg="del">
        <pc:chgData name="Simon Marik" userId="8cb7fbd6-cb97-4eb1-8b55-94920fbc499a" providerId="ADAL" clId="{32AAC4BF-3A36-4CF3-B516-2059524B376A}" dt="2021-02-22T18:29:56.055" v="77" actId="47"/>
        <pc:sldMkLst>
          <pc:docMk/>
          <pc:sldMk cId="3413145527" sldId="264"/>
        </pc:sldMkLst>
      </pc:sldChg>
      <pc:sldChg chg="del">
        <pc:chgData name="Simon Marik" userId="8cb7fbd6-cb97-4eb1-8b55-94920fbc499a" providerId="ADAL" clId="{32AAC4BF-3A36-4CF3-B516-2059524B376A}" dt="2021-02-22T18:29:56.055" v="77" actId="47"/>
        <pc:sldMkLst>
          <pc:docMk/>
          <pc:sldMk cId="3939274722" sldId="265"/>
        </pc:sldMkLst>
      </pc:sldChg>
      <pc:sldChg chg="del">
        <pc:chgData name="Simon Marik" userId="8cb7fbd6-cb97-4eb1-8b55-94920fbc499a" providerId="ADAL" clId="{32AAC4BF-3A36-4CF3-B516-2059524B376A}" dt="2021-02-22T18:29:56.055" v="77" actId="47"/>
        <pc:sldMkLst>
          <pc:docMk/>
          <pc:sldMk cId="3465097849" sldId="266"/>
        </pc:sldMkLst>
      </pc:sldChg>
      <pc:sldChg chg="del">
        <pc:chgData name="Simon Marik" userId="8cb7fbd6-cb97-4eb1-8b55-94920fbc499a" providerId="ADAL" clId="{32AAC4BF-3A36-4CF3-B516-2059524B376A}" dt="2021-02-22T18:29:56.055" v="77" actId="47"/>
        <pc:sldMkLst>
          <pc:docMk/>
          <pc:sldMk cId="1157183930" sldId="267"/>
        </pc:sldMkLst>
      </pc:sldChg>
      <pc:sldChg chg="addSp delSp modSp mod">
        <pc:chgData name="Simon Marik" userId="8cb7fbd6-cb97-4eb1-8b55-94920fbc499a" providerId="ADAL" clId="{32AAC4BF-3A36-4CF3-B516-2059524B376A}" dt="2021-02-22T19:11:44.696" v="1069" actId="207"/>
        <pc:sldMkLst>
          <pc:docMk/>
          <pc:sldMk cId="180331844" sldId="268"/>
        </pc:sldMkLst>
        <pc:spChg chg="mod">
          <ac:chgData name="Simon Marik" userId="8cb7fbd6-cb97-4eb1-8b55-94920fbc499a" providerId="ADAL" clId="{32AAC4BF-3A36-4CF3-B516-2059524B376A}" dt="2021-02-22T18:53:04.757" v="273" actId="20577"/>
          <ac:spMkLst>
            <pc:docMk/>
            <pc:sldMk cId="180331844" sldId="268"/>
            <ac:spMk id="6" creationId="{84B0A602-2F9C-9B4A-A8D9-D4EBD02CFA7A}"/>
          </ac:spMkLst>
        </pc:spChg>
        <pc:graphicFrameChg chg="del">
          <ac:chgData name="Simon Marik" userId="8cb7fbd6-cb97-4eb1-8b55-94920fbc499a" providerId="ADAL" clId="{32AAC4BF-3A36-4CF3-B516-2059524B376A}" dt="2021-02-22T18:32:33.760" v="169" actId="478"/>
          <ac:graphicFrameMkLst>
            <pc:docMk/>
            <pc:sldMk cId="180331844" sldId="268"/>
            <ac:graphicFrameMk id="7" creationId="{F8DB5693-00F4-5146-9BB3-DFF16EE5A49D}"/>
          </ac:graphicFrameMkLst>
        </pc:graphicFrameChg>
        <pc:graphicFrameChg chg="add del mod">
          <ac:chgData name="Simon Marik" userId="8cb7fbd6-cb97-4eb1-8b55-94920fbc499a" providerId="ADAL" clId="{32AAC4BF-3A36-4CF3-B516-2059524B376A}" dt="2021-02-22T19:11:23.367" v="1064" actId="478"/>
          <ac:graphicFrameMkLst>
            <pc:docMk/>
            <pc:sldMk cId="180331844" sldId="268"/>
            <ac:graphicFrameMk id="8" creationId="{C7086D9F-739D-4CF4-A4AF-ED4F4B97EF50}"/>
          </ac:graphicFrameMkLst>
        </pc:graphicFrameChg>
        <pc:graphicFrameChg chg="add mod modGraphic">
          <ac:chgData name="Simon Marik" userId="8cb7fbd6-cb97-4eb1-8b55-94920fbc499a" providerId="ADAL" clId="{32AAC4BF-3A36-4CF3-B516-2059524B376A}" dt="2021-02-22T19:11:44.696" v="1069" actId="207"/>
          <ac:graphicFrameMkLst>
            <pc:docMk/>
            <pc:sldMk cId="180331844" sldId="268"/>
            <ac:graphicFrameMk id="9" creationId="{90235133-3DD3-49C2-96C9-7A597D358EC0}"/>
          </ac:graphicFrameMkLst>
        </pc:graphicFrameChg>
      </pc:sldChg>
      <pc:sldChg chg="addSp delSp modSp mod">
        <pc:chgData name="Simon Marik" userId="8cb7fbd6-cb97-4eb1-8b55-94920fbc499a" providerId="ADAL" clId="{32AAC4BF-3A36-4CF3-B516-2059524B376A}" dt="2021-02-22T19:11:02.861" v="1061" actId="207"/>
        <pc:sldMkLst>
          <pc:docMk/>
          <pc:sldMk cId="641711453" sldId="270"/>
        </pc:sldMkLst>
        <pc:graphicFrameChg chg="del">
          <ac:chgData name="Simon Marik" userId="8cb7fbd6-cb97-4eb1-8b55-94920fbc499a" providerId="ADAL" clId="{32AAC4BF-3A36-4CF3-B516-2059524B376A}" dt="2021-02-22T18:32:25.838" v="167" actId="478"/>
          <ac:graphicFrameMkLst>
            <pc:docMk/>
            <pc:sldMk cId="641711453" sldId="270"/>
            <ac:graphicFrameMk id="5" creationId="{3858ED3A-3162-7E4A-B575-592025C18747}"/>
          </ac:graphicFrameMkLst>
        </pc:graphicFrameChg>
        <pc:graphicFrameChg chg="add del mod">
          <ac:chgData name="Simon Marik" userId="8cb7fbd6-cb97-4eb1-8b55-94920fbc499a" providerId="ADAL" clId="{32AAC4BF-3A36-4CF3-B516-2059524B376A}" dt="2021-02-22T19:10:50.375" v="1058" actId="478"/>
          <ac:graphicFrameMkLst>
            <pc:docMk/>
            <pc:sldMk cId="641711453" sldId="270"/>
            <ac:graphicFrameMk id="8" creationId="{E33D467D-791C-4F80-BA22-D7080AED7361}"/>
          </ac:graphicFrameMkLst>
        </pc:graphicFrameChg>
        <pc:graphicFrameChg chg="add mod">
          <ac:chgData name="Simon Marik" userId="8cb7fbd6-cb97-4eb1-8b55-94920fbc499a" providerId="ADAL" clId="{32AAC4BF-3A36-4CF3-B516-2059524B376A}" dt="2021-02-22T19:11:02.861" v="1061" actId="207"/>
          <ac:graphicFrameMkLst>
            <pc:docMk/>
            <pc:sldMk cId="641711453" sldId="270"/>
            <ac:graphicFrameMk id="9" creationId="{A23621E7-9892-4E52-BEBC-ECE94C4BF5D5}"/>
          </ac:graphicFrameMkLst>
        </pc:graphicFrameChg>
      </pc:sldChg>
      <pc:sldChg chg="addSp delSp modSp add mod ord modClrScheme chgLayout">
        <pc:chgData name="Simon Marik" userId="8cb7fbd6-cb97-4eb1-8b55-94920fbc499a" providerId="ADAL" clId="{32AAC4BF-3A36-4CF3-B516-2059524B376A}" dt="2021-02-22T19:30:56.672" v="1449" actId="1076"/>
        <pc:sldMkLst>
          <pc:docMk/>
          <pc:sldMk cId="362561345" sldId="271"/>
        </pc:sldMkLst>
        <pc:spChg chg="mod ord">
          <ac:chgData name="Simon Marik" userId="8cb7fbd6-cb97-4eb1-8b55-94920fbc499a" providerId="ADAL" clId="{32AAC4BF-3A36-4CF3-B516-2059524B376A}" dt="2021-02-22T19:08:26.486" v="962" actId="20577"/>
          <ac:spMkLst>
            <pc:docMk/>
            <pc:sldMk cId="362561345" sldId="271"/>
            <ac:spMk id="2" creationId="{9DC83DA2-82C1-5241-B45F-87ED85958CDB}"/>
          </ac:spMkLst>
        </pc:spChg>
        <pc:spChg chg="add mod">
          <ac:chgData name="Simon Marik" userId="8cb7fbd6-cb97-4eb1-8b55-94920fbc499a" providerId="ADAL" clId="{32AAC4BF-3A36-4CF3-B516-2059524B376A}" dt="2021-02-22T19:30:16.015" v="1445" actId="1037"/>
          <ac:spMkLst>
            <pc:docMk/>
            <pc:sldMk cId="362561345" sldId="271"/>
            <ac:spMk id="3" creationId="{66A40E87-2E78-432B-9C00-17FBFB6B6E74}"/>
          </ac:spMkLst>
        </pc:spChg>
        <pc:spChg chg="del mod ord">
          <ac:chgData name="Simon Marik" userId="8cb7fbd6-cb97-4eb1-8b55-94920fbc499a" providerId="ADAL" clId="{32AAC4BF-3A36-4CF3-B516-2059524B376A}" dt="2021-02-22T18:51:01.461" v="199" actId="478"/>
          <ac:spMkLst>
            <pc:docMk/>
            <pc:sldMk cId="362561345" sldId="271"/>
            <ac:spMk id="4" creationId="{9C9D93D5-F4EB-B24B-9E29-C007B9FED115}"/>
          </ac:spMkLst>
        </pc:spChg>
        <pc:spChg chg="mod ord">
          <ac:chgData name="Simon Marik" userId="8cb7fbd6-cb97-4eb1-8b55-94920fbc499a" providerId="ADAL" clId="{32AAC4BF-3A36-4CF3-B516-2059524B376A}" dt="2021-02-22T19:28:20.609" v="1392" actId="14100"/>
          <ac:spMkLst>
            <pc:docMk/>
            <pc:sldMk cId="362561345" sldId="271"/>
            <ac:spMk id="5" creationId="{C840F7FC-2FFB-7245-ADFF-3475642F3E3C}"/>
          </ac:spMkLst>
        </pc:spChg>
        <pc:spChg chg="del mod ord">
          <ac:chgData name="Simon Marik" userId="8cb7fbd6-cb97-4eb1-8b55-94920fbc499a" providerId="ADAL" clId="{32AAC4BF-3A36-4CF3-B516-2059524B376A}" dt="2021-02-22T18:51:07.213" v="201" actId="478"/>
          <ac:spMkLst>
            <pc:docMk/>
            <pc:sldMk cId="362561345" sldId="271"/>
            <ac:spMk id="6" creationId="{25A3B4A1-EDAA-7248-876D-ACD19DF2BD20}"/>
          </ac:spMkLst>
        </pc:spChg>
        <pc:spChg chg="del mod ord">
          <ac:chgData name="Simon Marik" userId="8cb7fbd6-cb97-4eb1-8b55-94920fbc499a" providerId="ADAL" clId="{32AAC4BF-3A36-4CF3-B516-2059524B376A}" dt="2021-02-22T18:51:05.509" v="200" actId="478"/>
          <ac:spMkLst>
            <pc:docMk/>
            <pc:sldMk cId="362561345" sldId="271"/>
            <ac:spMk id="7" creationId="{9A06F5F5-4D2E-FE49-A0B2-9B6FF7AC11DD}"/>
          </ac:spMkLst>
        </pc:spChg>
        <pc:spChg chg="add mod">
          <ac:chgData name="Simon Marik" userId="8cb7fbd6-cb97-4eb1-8b55-94920fbc499a" providerId="ADAL" clId="{32AAC4BF-3A36-4CF3-B516-2059524B376A}" dt="2021-02-22T19:30:56.672" v="1449" actId="1076"/>
          <ac:spMkLst>
            <pc:docMk/>
            <pc:sldMk cId="362561345" sldId="271"/>
            <ac:spMk id="11" creationId="{FCAE947F-767D-49D2-AD5E-CD0EDB42E6C0}"/>
          </ac:spMkLst>
        </pc:spChg>
        <pc:graphicFrameChg chg="add mod">
          <ac:chgData name="Simon Marik" userId="8cb7fbd6-cb97-4eb1-8b55-94920fbc499a" providerId="ADAL" clId="{32AAC4BF-3A36-4CF3-B516-2059524B376A}" dt="2021-02-22T19:10:34.311" v="1057" actId="207"/>
          <ac:graphicFrameMkLst>
            <pc:docMk/>
            <pc:sldMk cId="362561345" sldId="271"/>
            <ac:graphicFrameMk id="8" creationId="{A10B2EDF-AE0D-4D14-8DEC-3254B0DA28D5}"/>
          </ac:graphicFrameMkLst>
        </pc:graphicFrameChg>
        <pc:graphicFrameChg chg="del mod">
          <ac:chgData name="Simon Marik" userId="8cb7fbd6-cb97-4eb1-8b55-94920fbc499a" providerId="ADAL" clId="{32AAC4BF-3A36-4CF3-B516-2059524B376A}" dt="2021-02-22T19:10:23.551" v="1054" actId="478"/>
          <ac:graphicFrameMkLst>
            <pc:docMk/>
            <pc:sldMk cId="362561345" sldId="271"/>
            <ac:graphicFrameMk id="12" creationId="{06EBCF8A-87E2-4669-AEBB-AE84AC934443}"/>
          </ac:graphicFrameMkLst>
        </pc:graphicFrameChg>
        <pc:picChg chg="add mod">
          <ac:chgData name="Simon Marik" userId="8cb7fbd6-cb97-4eb1-8b55-94920fbc499a" providerId="ADAL" clId="{32AAC4BF-3A36-4CF3-B516-2059524B376A}" dt="2021-02-22T19:29:00.166" v="1396" actId="14861"/>
          <ac:picMkLst>
            <pc:docMk/>
            <pc:sldMk cId="362561345" sldId="271"/>
            <ac:picMk id="1026" creationId="{7AA29FA6-378F-4D74-8130-DC1D4E4851D4}"/>
          </ac:picMkLst>
        </pc:picChg>
      </pc:sldChg>
      <pc:sldChg chg="addSp delSp modSp add mod">
        <pc:chgData name="Simon Marik" userId="8cb7fbd6-cb97-4eb1-8b55-94920fbc499a" providerId="ADAL" clId="{32AAC4BF-3A36-4CF3-B516-2059524B376A}" dt="2021-02-22T19:10:13.046" v="1052"/>
        <pc:sldMkLst>
          <pc:docMk/>
          <pc:sldMk cId="4102838567" sldId="272"/>
        </pc:sldMkLst>
        <pc:spChg chg="mod">
          <ac:chgData name="Simon Marik" userId="8cb7fbd6-cb97-4eb1-8b55-94920fbc499a" providerId="ADAL" clId="{32AAC4BF-3A36-4CF3-B516-2059524B376A}" dt="2021-02-22T18:59:52.174" v="424" actId="20577"/>
          <ac:spMkLst>
            <pc:docMk/>
            <pc:sldMk cId="4102838567" sldId="272"/>
            <ac:spMk id="2" creationId="{9DC83DA2-82C1-5241-B45F-87ED85958CDB}"/>
          </ac:spMkLst>
        </pc:spChg>
        <pc:spChg chg="mod">
          <ac:chgData name="Simon Marik" userId="8cb7fbd6-cb97-4eb1-8b55-94920fbc499a" providerId="ADAL" clId="{32AAC4BF-3A36-4CF3-B516-2059524B376A}" dt="2021-02-22T19:05:31.950" v="878" actId="20577"/>
          <ac:spMkLst>
            <pc:docMk/>
            <pc:sldMk cId="4102838567" sldId="272"/>
            <ac:spMk id="5" creationId="{C840F7FC-2FFB-7245-ADFF-3475642F3E3C}"/>
          </ac:spMkLst>
        </pc:spChg>
        <pc:graphicFrameChg chg="add mod">
          <ac:chgData name="Simon Marik" userId="8cb7fbd6-cb97-4eb1-8b55-94920fbc499a" providerId="ADAL" clId="{32AAC4BF-3A36-4CF3-B516-2059524B376A}" dt="2021-02-22T19:10:13.046" v="1052"/>
          <ac:graphicFrameMkLst>
            <pc:docMk/>
            <pc:sldMk cId="4102838567" sldId="272"/>
            <ac:graphicFrameMk id="6" creationId="{5E972FF8-003E-4F44-BB1A-3CA8A01821BB}"/>
          </ac:graphicFrameMkLst>
        </pc:graphicFrameChg>
        <pc:graphicFrameChg chg="del">
          <ac:chgData name="Simon Marik" userId="8cb7fbd6-cb97-4eb1-8b55-94920fbc499a" providerId="ADAL" clId="{32AAC4BF-3A36-4CF3-B516-2059524B376A}" dt="2021-02-22T19:10:12.231" v="1051" actId="478"/>
          <ac:graphicFrameMkLst>
            <pc:docMk/>
            <pc:sldMk cId="4102838567" sldId="272"/>
            <ac:graphicFrameMk id="12" creationId="{06EBCF8A-87E2-4669-AEBB-AE84AC934443}"/>
          </ac:graphicFrameMkLst>
        </pc:graphicFrameChg>
      </pc:sldChg>
      <pc:sldChg chg="addSp delSp modSp add del mod">
        <pc:chgData name="Simon Marik" userId="8cb7fbd6-cb97-4eb1-8b55-94920fbc499a" providerId="ADAL" clId="{32AAC4BF-3A36-4CF3-B516-2059524B376A}" dt="2021-02-22T19:44:10.346" v="1616" actId="47"/>
        <pc:sldMkLst>
          <pc:docMk/>
          <pc:sldMk cId="1866477080" sldId="273"/>
        </pc:sldMkLst>
        <pc:spChg chg="mod">
          <ac:chgData name="Simon Marik" userId="8cb7fbd6-cb97-4eb1-8b55-94920fbc499a" providerId="ADAL" clId="{32AAC4BF-3A36-4CF3-B516-2059524B376A}" dt="2021-02-22T18:51:57.149" v="223" actId="20577"/>
          <ac:spMkLst>
            <pc:docMk/>
            <pc:sldMk cId="1866477080" sldId="273"/>
            <ac:spMk id="2" creationId="{76840857-B7A9-9740-8BAA-DD74F8003CAD}"/>
          </ac:spMkLst>
        </pc:spChg>
        <pc:spChg chg="add mod">
          <ac:chgData name="Simon Marik" userId="8cb7fbd6-cb97-4eb1-8b55-94920fbc499a" providerId="ADAL" clId="{32AAC4BF-3A36-4CF3-B516-2059524B376A}" dt="2021-02-22T18:52:02.581" v="224" actId="478"/>
          <ac:spMkLst>
            <pc:docMk/>
            <pc:sldMk cId="1866477080" sldId="273"/>
            <ac:spMk id="3" creationId="{3329478D-CB55-47C3-A7D3-E4F22D508988}"/>
          </ac:spMkLst>
        </pc:spChg>
        <pc:graphicFrameChg chg="del">
          <ac:chgData name="Simon Marik" userId="8cb7fbd6-cb97-4eb1-8b55-94920fbc499a" providerId="ADAL" clId="{32AAC4BF-3A36-4CF3-B516-2059524B376A}" dt="2021-02-22T19:11:17.608" v="1062" actId="478"/>
          <ac:graphicFrameMkLst>
            <pc:docMk/>
            <pc:sldMk cId="1866477080" sldId="273"/>
            <ac:graphicFrameMk id="8" creationId="{E33D467D-791C-4F80-BA22-D7080AED7361}"/>
          </ac:graphicFrameMkLst>
        </pc:graphicFrameChg>
        <pc:graphicFrameChg chg="add mod">
          <ac:chgData name="Simon Marik" userId="8cb7fbd6-cb97-4eb1-8b55-94920fbc499a" providerId="ADAL" clId="{32AAC4BF-3A36-4CF3-B516-2059524B376A}" dt="2021-02-22T19:11:18.309" v="1063"/>
          <ac:graphicFrameMkLst>
            <pc:docMk/>
            <pc:sldMk cId="1866477080" sldId="273"/>
            <ac:graphicFrameMk id="9" creationId="{68AB97D6-017C-4DEB-939A-1182D7D09249}"/>
          </ac:graphicFrameMkLst>
        </pc:graphicFrameChg>
        <pc:picChg chg="del">
          <ac:chgData name="Simon Marik" userId="8cb7fbd6-cb97-4eb1-8b55-94920fbc499a" providerId="ADAL" clId="{32AAC4BF-3A36-4CF3-B516-2059524B376A}" dt="2021-02-22T18:52:02.581" v="224" actId="478"/>
          <ac:picMkLst>
            <pc:docMk/>
            <pc:sldMk cId="1866477080" sldId="273"/>
            <ac:picMk id="1026" creationId="{A4BA24D5-E108-3B4D-A2D5-4B3B2B46524A}"/>
          </ac:picMkLst>
        </pc:picChg>
      </pc:sldChg>
      <pc:sldChg chg="addSp modSp add mod">
        <pc:chgData name="Simon Marik" userId="8cb7fbd6-cb97-4eb1-8b55-94920fbc499a" providerId="ADAL" clId="{32AAC4BF-3A36-4CF3-B516-2059524B376A}" dt="2021-02-22T19:38:04.257" v="1579" actId="313"/>
        <pc:sldMkLst>
          <pc:docMk/>
          <pc:sldMk cId="2145898024" sldId="274"/>
        </pc:sldMkLst>
        <pc:spChg chg="mod">
          <ac:chgData name="Simon Marik" userId="8cb7fbd6-cb97-4eb1-8b55-94920fbc499a" providerId="ADAL" clId="{32AAC4BF-3A36-4CF3-B516-2059524B376A}" dt="2021-02-22T19:15:00.510" v="1181" actId="20577"/>
          <ac:spMkLst>
            <pc:docMk/>
            <pc:sldMk cId="2145898024" sldId="274"/>
            <ac:spMk id="2" creationId="{9DC83DA2-82C1-5241-B45F-87ED85958CDB}"/>
          </ac:spMkLst>
        </pc:spChg>
        <pc:spChg chg="mod">
          <ac:chgData name="Simon Marik" userId="8cb7fbd6-cb97-4eb1-8b55-94920fbc499a" providerId="ADAL" clId="{32AAC4BF-3A36-4CF3-B516-2059524B376A}" dt="2021-02-22T19:38:04.257" v="1579" actId="313"/>
          <ac:spMkLst>
            <pc:docMk/>
            <pc:sldMk cId="2145898024" sldId="274"/>
            <ac:spMk id="5" creationId="{C840F7FC-2FFB-7245-ADFF-3475642F3E3C}"/>
          </ac:spMkLst>
        </pc:spChg>
        <pc:spChg chg="add mod">
          <ac:chgData name="Simon Marik" userId="8cb7fbd6-cb97-4eb1-8b55-94920fbc499a" providerId="ADAL" clId="{32AAC4BF-3A36-4CF3-B516-2059524B376A}" dt="2021-02-22T19:32:35.264" v="1459" actId="1076"/>
          <ac:spMkLst>
            <pc:docMk/>
            <pc:sldMk cId="2145898024" sldId="274"/>
            <ac:spMk id="6" creationId="{84F32479-E474-48DA-A71A-E51B013C813E}"/>
          </ac:spMkLst>
        </pc:spChg>
        <pc:picChg chg="add mod">
          <ac:chgData name="Simon Marik" userId="8cb7fbd6-cb97-4eb1-8b55-94920fbc499a" providerId="ADAL" clId="{32AAC4BF-3A36-4CF3-B516-2059524B376A}" dt="2021-02-22T19:31:50.443" v="1454" actId="14861"/>
          <ac:picMkLst>
            <pc:docMk/>
            <pc:sldMk cId="2145898024" sldId="274"/>
            <ac:picMk id="2050" creationId="{46F6EAB4-25EC-4144-AF6C-1DFBE27EE158}"/>
          </ac:picMkLst>
        </pc:picChg>
      </pc:sldChg>
      <pc:sldChg chg="add del">
        <pc:chgData name="Simon Marik" userId="8cb7fbd6-cb97-4eb1-8b55-94920fbc499a" providerId="ADAL" clId="{32AAC4BF-3A36-4CF3-B516-2059524B376A}" dt="2021-02-22T18:59:58.800" v="426"/>
        <pc:sldMkLst>
          <pc:docMk/>
          <pc:sldMk cId="4123860724" sldId="274"/>
        </pc:sldMkLst>
      </pc:sldChg>
      <pc:sldChg chg="addSp delSp modSp add mod">
        <pc:chgData name="Simon Marik" userId="8cb7fbd6-cb97-4eb1-8b55-94920fbc499a" providerId="ADAL" clId="{32AAC4BF-3A36-4CF3-B516-2059524B376A}" dt="2021-02-22T19:38:33.543" v="1615" actId="20577"/>
        <pc:sldMkLst>
          <pc:docMk/>
          <pc:sldMk cId="403958796" sldId="275"/>
        </pc:sldMkLst>
        <pc:spChg chg="mod">
          <ac:chgData name="Simon Marik" userId="8cb7fbd6-cb97-4eb1-8b55-94920fbc499a" providerId="ADAL" clId="{32AAC4BF-3A36-4CF3-B516-2059524B376A}" dt="2021-02-22T19:23:52.518" v="1337" actId="20577"/>
          <ac:spMkLst>
            <pc:docMk/>
            <pc:sldMk cId="403958796" sldId="275"/>
            <ac:spMk id="2" creationId="{9DC83DA2-82C1-5241-B45F-87ED85958CDB}"/>
          </ac:spMkLst>
        </pc:spChg>
        <pc:spChg chg="mod">
          <ac:chgData name="Simon Marik" userId="8cb7fbd6-cb97-4eb1-8b55-94920fbc499a" providerId="ADAL" clId="{32AAC4BF-3A36-4CF3-B516-2059524B376A}" dt="2021-02-22T19:38:33.543" v="1615" actId="20577"/>
          <ac:spMkLst>
            <pc:docMk/>
            <pc:sldMk cId="403958796" sldId="275"/>
            <ac:spMk id="5" creationId="{C840F7FC-2FFB-7245-ADFF-3475642F3E3C}"/>
          </ac:spMkLst>
        </pc:spChg>
        <pc:spChg chg="add mod">
          <ac:chgData name="Simon Marik" userId="8cb7fbd6-cb97-4eb1-8b55-94920fbc499a" providerId="ADAL" clId="{32AAC4BF-3A36-4CF3-B516-2059524B376A}" dt="2021-02-22T19:37:37.287" v="1575" actId="1038"/>
          <ac:spMkLst>
            <pc:docMk/>
            <pc:sldMk cId="403958796" sldId="275"/>
            <ac:spMk id="9" creationId="{770F01B1-FDCF-45A2-B053-26CE3581EBA3}"/>
          </ac:spMkLst>
        </pc:spChg>
        <pc:picChg chg="add del mod">
          <ac:chgData name="Simon Marik" userId="8cb7fbd6-cb97-4eb1-8b55-94920fbc499a" providerId="ADAL" clId="{32AAC4BF-3A36-4CF3-B516-2059524B376A}" dt="2021-02-22T19:34:24.094" v="1500" actId="478"/>
          <ac:picMkLst>
            <pc:docMk/>
            <pc:sldMk cId="403958796" sldId="275"/>
            <ac:picMk id="3074" creationId="{A0F58A2F-F098-488D-BB66-71F9F79218C9}"/>
          </ac:picMkLst>
        </pc:picChg>
        <pc:picChg chg="add del mod">
          <ac:chgData name="Simon Marik" userId="8cb7fbd6-cb97-4eb1-8b55-94920fbc499a" providerId="ADAL" clId="{32AAC4BF-3A36-4CF3-B516-2059524B376A}" dt="2021-02-22T19:35:12.119" v="1505" actId="478"/>
          <ac:picMkLst>
            <pc:docMk/>
            <pc:sldMk cId="403958796" sldId="275"/>
            <ac:picMk id="3076" creationId="{B19CF9BD-4A60-4A56-BE62-1D366F23289E}"/>
          </ac:picMkLst>
        </pc:picChg>
        <pc:picChg chg="add mod">
          <ac:chgData name="Simon Marik" userId="8cb7fbd6-cb97-4eb1-8b55-94920fbc499a" providerId="ADAL" clId="{32AAC4BF-3A36-4CF3-B516-2059524B376A}" dt="2021-02-22T19:37:03.234" v="1523" actId="1076"/>
          <ac:picMkLst>
            <pc:docMk/>
            <pc:sldMk cId="403958796" sldId="275"/>
            <ac:picMk id="3078" creationId="{55DB98F2-51B1-4F2D-9E9F-A4A1F2AB497B}"/>
          </ac:picMkLst>
        </pc:picChg>
      </pc:sldChg>
    </pc:docChg>
  </pc:docChgLst>
  <pc:docChgLst>
    <pc:chgData name="Marik, Simon" userId="8cb7fbd6-cb97-4eb1-8b55-94920fbc499a" providerId="ADAL" clId="{47EF569A-F3C2-2D4F-BADA-88BBD11F1398}"/>
    <pc:docChg chg="undo custSel addSld modSld">
      <pc:chgData name="Marik, Simon" userId="8cb7fbd6-cb97-4eb1-8b55-94920fbc499a" providerId="ADAL" clId="{47EF569A-F3C2-2D4F-BADA-88BBD11F1398}" dt="2018-08-21T17:51:27.745" v="473"/>
      <pc:docMkLst>
        <pc:docMk/>
      </pc:docMkLst>
      <pc:sldChg chg="addSp delSp modSp">
        <pc:chgData name="Marik, Simon" userId="8cb7fbd6-cb97-4eb1-8b55-94920fbc499a" providerId="ADAL" clId="{47EF569A-F3C2-2D4F-BADA-88BBD11F1398}" dt="2018-08-21T17:41:09.391" v="413" actId="1038"/>
        <pc:sldMkLst>
          <pc:docMk/>
          <pc:sldMk cId="122163851" sldId="257"/>
        </pc:sldMkLst>
        <pc:spChg chg="add mod">
          <ac:chgData name="Marik, Simon" userId="8cb7fbd6-cb97-4eb1-8b55-94920fbc499a" providerId="ADAL" clId="{47EF569A-F3C2-2D4F-BADA-88BBD11F1398}" dt="2018-08-21T17:40:24.146" v="393" actId="20577"/>
          <ac:spMkLst>
            <pc:docMk/>
            <pc:sldMk cId="122163851" sldId="257"/>
            <ac:spMk id="5" creationId="{E5809027-49A4-7743-9689-4E6C666DA95C}"/>
          </ac:spMkLst>
        </pc:spChg>
        <pc:spChg chg="add del mod">
          <ac:chgData name="Marik, Simon" userId="8cb7fbd6-cb97-4eb1-8b55-94920fbc499a" providerId="ADAL" clId="{47EF569A-F3C2-2D4F-BADA-88BBD11F1398}" dt="2018-08-21T17:40:52.448" v="407" actId="478"/>
          <ac:spMkLst>
            <pc:docMk/>
            <pc:sldMk cId="122163851" sldId="257"/>
            <ac:spMk id="6" creationId="{DD23C49A-4501-864A-8C37-4CD7245A5EE7}"/>
          </ac:spMkLst>
        </pc:spChg>
        <pc:graphicFrameChg chg="add mod">
          <ac:chgData name="Marik, Simon" userId="8cb7fbd6-cb97-4eb1-8b55-94920fbc499a" providerId="ADAL" clId="{47EF569A-F3C2-2D4F-BADA-88BBD11F1398}" dt="2018-08-21T17:41:09.391" v="413" actId="1038"/>
          <ac:graphicFrameMkLst>
            <pc:docMk/>
            <pc:sldMk cId="122163851" sldId="257"/>
            <ac:graphicFrameMk id="4" creationId="{24502E84-EEBD-FB4A-9B84-2A4AF6E03156}"/>
          </ac:graphicFrameMkLst>
        </pc:graphicFrameChg>
      </pc:sldChg>
      <pc:sldChg chg="addSp modSp modAnim">
        <pc:chgData name="Marik, Simon" userId="8cb7fbd6-cb97-4eb1-8b55-94920fbc499a" providerId="ADAL" clId="{47EF569A-F3C2-2D4F-BADA-88BBD11F1398}" dt="2018-08-21T17:51:27.745" v="473"/>
        <pc:sldMkLst>
          <pc:docMk/>
          <pc:sldMk cId="3973846420" sldId="258"/>
        </pc:sldMkLst>
        <pc:graphicFrameChg chg="add mod">
          <ac:chgData name="Marik, Simon" userId="8cb7fbd6-cb97-4eb1-8b55-94920fbc499a" providerId="ADAL" clId="{47EF569A-F3C2-2D4F-BADA-88BBD11F1398}" dt="2018-08-21T17:41:52.216" v="418" actId="207"/>
          <ac:graphicFrameMkLst>
            <pc:docMk/>
            <pc:sldMk cId="3973846420" sldId="258"/>
            <ac:graphicFrameMk id="22" creationId="{3355FB53-0723-E041-8DD5-90E1A5FD99F3}"/>
          </ac:graphicFrameMkLst>
        </pc:graphicFrameChg>
      </pc:sldChg>
      <pc:sldChg chg="addSp delSp modSp delAnim modAnim">
        <pc:chgData name="Marik, Simon" userId="8cb7fbd6-cb97-4eb1-8b55-94920fbc499a" providerId="ADAL" clId="{47EF569A-F3C2-2D4F-BADA-88BBD11F1398}" dt="2018-08-21T17:46:54.990" v="449"/>
        <pc:sldMkLst>
          <pc:docMk/>
          <pc:sldMk cId="724728600" sldId="259"/>
        </pc:sldMkLst>
        <pc:spChg chg="mod">
          <ac:chgData name="Marik, Simon" userId="8cb7fbd6-cb97-4eb1-8b55-94920fbc499a" providerId="ADAL" clId="{47EF569A-F3C2-2D4F-BADA-88BBD11F1398}" dt="2018-08-21T17:03:44.554" v="119" actId="1038"/>
          <ac:spMkLst>
            <pc:docMk/>
            <pc:sldMk cId="724728600" sldId="259"/>
            <ac:spMk id="10" creationId="{FA393B1E-9816-DF42-8E72-6F27064BD495}"/>
          </ac:spMkLst>
        </pc:spChg>
        <pc:spChg chg="mod">
          <ac:chgData name="Marik, Simon" userId="8cb7fbd6-cb97-4eb1-8b55-94920fbc499a" providerId="ADAL" clId="{47EF569A-F3C2-2D4F-BADA-88BBD11F1398}" dt="2018-08-21T17:03:35.847" v="96" actId="1037"/>
          <ac:spMkLst>
            <pc:docMk/>
            <pc:sldMk cId="724728600" sldId="259"/>
            <ac:spMk id="11" creationId="{6779FA90-8189-7B45-9B1B-DD2B8A417224}"/>
          </ac:spMkLst>
        </pc:spChg>
        <pc:spChg chg="mod">
          <ac:chgData name="Marik, Simon" userId="8cb7fbd6-cb97-4eb1-8b55-94920fbc499a" providerId="ADAL" clId="{47EF569A-F3C2-2D4F-BADA-88BBD11F1398}" dt="2018-08-21T17:02:38.941" v="3" actId="14100"/>
          <ac:spMkLst>
            <pc:docMk/>
            <pc:sldMk cId="724728600" sldId="259"/>
            <ac:spMk id="12" creationId="{CA0A55FA-9FBF-AC45-882C-7CFF9518F187}"/>
          </ac:spMkLst>
        </pc:spChg>
        <pc:spChg chg="mod">
          <ac:chgData name="Marik, Simon" userId="8cb7fbd6-cb97-4eb1-8b55-94920fbc499a" providerId="ADAL" clId="{47EF569A-F3C2-2D4F-BADA-88BBD11F1398}" dt="2018-08-21T17:03:09.712" v="54" actId="1037"/>
          <ac:spMkLst>
            <pc:docMk/>
            <pc:sldMk cId="724728600" sldId="259"/>
            <ac:spMk id="13" creationId="{2A5451F0-6691-B94E-983F-D8D9BED97380}"/>
          </ac:spMkLst>
        </pc:spChg>
        <pc:spChg chg="mod">
          <ac:chgData name="Marik, Simon" userId="8cb7fbd6-cb97-4eb1-8b55-94920fbc499a" providerId="ADAL" clId="{47EF569A-F3C2-2D4F-BADA-88BBD11F1398}" dt="2018-08-21T17:03:03.257" v="42" actId="1037"/>
          <ac:spMkLst>
            <pc:docMk/>
            <pc:sldMk cId="724728600" sldId="259"/>
            <ac:spMk id="14" creationId="{387BB611-2300-4C45-8C36-44A209C48E74}"/>
          </ac:spMkLst>
        </pc:spChg>
        <pc:spChg chg="mod">
          <ac:chgData name="Marik, Simon" userId="8cb7fbd6-cb97-4eb1-8b55-94920fbc499a" providerId="ADAL" clId="{47EF569A-F3C2-2D4F-BADA-88BBD11F1398}" dt="2018-08-21T17:02:55.425" v="19" actId="1037"/>
          <ac:spMkLst>
            <pc:docMk/>
            <pc:sldMk cId="724728600" sldId="259"/>
            <ac:spMk id="15" creationId="{E9126561-1C63-5541-8A0E-C672A9265833}"/>
          </ac:spMkLst>
        </pc:spChg>
        <pc:spChg chg="mod">
          <ac:chgData name="Marik, Simon" userId="8cb7fbd6-cb97-4eb1-8b55-94920fbc499a" providerId="ADAL" clId="{47EF569A-F3C2-2D4F-BADA-88BBD11F1398}" dt="2018-08-21T17:03:19.501" v="75" actId="1038"/>
          <ac:spMkLst>
            <pc:docMk/>
            <pc:sldMk cId="724728600" sldId="259"/>
            <ac:spMk id="16" creationId="{C4668CB3-0709-9241-AA38-76F354C0E95B}"/>
          </ac:spMkLst>
        </pc:spChg>
        <pc:graphicFrameChg chg="add mod">
          <ac:chgData name="Marik, Simon" userId="8cb7fbd6-cb97-4eb1-8b55-94920fbc499a" providerId="ADAL" clId="{47EF569A-F3C2-2D4F-BADA-88BBD11F1398}" dt="2018-08-21T17:42:22.268" v="422" actId="207"/>
          <ac:graphicFrameMkLst>
            <pc:docMk/>
            <pc:sldMk cId="724728600" sldId="259"/>
            <ac:graphicFrameMk id="18" creationId="{F25AC709-4A05-FA42-90E3-975D38783700}"/>
          </ac:graphicFrameMkLst>
        </pc:graphicFrameChg>
        <pc:picChg chg="add mod">
          <ac:chgData name="Marik, Simon" userId="8cb7fbd6-cb97-4eb1-8b55-94920fbc499a" providerId="ADAL" clId="{47EF569A-F3C2-2D4F-BADA-88BBD11F1398}" dt="2018-08-21T17:46:31.155" v="446" actId="1076"/>
          <ac:picMkLst>
            <pc:docMk/>
            <pc:sldMk cId="724728600" sldId="259"/>
            <ac:picMk id="3" creationId="{DACDA9E1-FBDF-CE49-A9BE-C66EDC6CCB8D}"/>
          </ac:picMkLst>
        </pc:picChg>
        <pc:picChg chg="add del mod modCrop">
          <ac:chgData name="Marik, Simon" userId="8cb7fbd6-cb97-4eb1-8b55-94920fbc499a" providerId="ADAL" clId="{47EF569A-F3C2-2D4F-BADA-88BBD11F1398}" dt="2018-08-21T17:46:17.265" v="443" actId="478"/>
          <ac:picMkLst>
            <pc:docMk/>
            <pc:sldMk cId="724728600" sldId="259"/>
            <ac:picMk id="17" creationId="{9D75ACC4-61F4-4B4C-9F1A-6C5597792C9F}"/>
          </ac:picMkLst>
        </pc:picChg>
      </pc:sldChg>
      <pc:sldChg chg="addSp delSp modSp add">
        <pc:chgData name="Marik, Simon" userId="8cb7fbd6-cb97-4eb1-8b55-94920fbc499a" providerId="ADAL" clId="{47EF569A-F3C2-2D4F-BADA-88BBD11F1398}" dt="2018-08-21T17:42:40.450" v="424" actId="207"/>
        <pc:sldMkLst>
          <pc:docMk/>
          <pc:sldMk cId="13454517" sldId="260"/>
        </pc:sldMkLst>
        <pc:spChg chg="mod">
          <ac:chgData name="Marik, Simon" userId="8cb7fbd6-cb97-4eb1-8b55-94920fbc499a" providerId="ADAL" clId="{47EF569A-F3C2-2D4F-BADA-88BBD11F1398}" dt="2018-08-21T17:04:07.930" v="122"/>
          <ac:spMkLst>
            <pc:docMk/>
            <pc:sldMk cId="13454517" sldId="260"/>
            <ac:spMk id="2" creationId="{9DC83DA2-82C1-5241-B45F-87ED85958CDB}"/>
          </ac:spMkLst>
        </pc:spChg>
        <pc:spChg chg="del">
          <ac:chgData name="Marik, Simon" userId="8cb7fbd6-cb97-4eb1-8b55-94920fbc499a" providerId="ADAL" clId="{47EF569A-F3C2-2D4F-BADA-88BBD11F1398}" dt="2018-08-21T17:04:32.559" v="123"/>
          <ac:spMkLst>
            <pc:docMk/>
            <pc:sldMk cId="13454517" sldId="260"/>
            <ac:spMk id="3" creationId="{07AA67D2-38E0-9941-AD06-C5F8763706EF}"/>
          </ac:spMkLst>
        </pc:spChg>
        <pc:spChg chg="add mod">
          <ac:chgData name="Marik, Simon" userId="8cb7fbd6-cb97-4eb1-8b55-94920fbc499a" providerId="ADAL" clId="{47EF569A-F3C2-2D4F-BADA-88BBD11F1398}" dt="2018-08-21T17:05:39.532" v="146" actId="20577"/>
          <ac:spMkLst>
            <pc:docMk/>
            <pc:sldMk cId="13454517" sldId="260"/>
            <ac:spMk id="4" creationId="{9C9D93D5-F4EB-B24B-9E29-C007B9FED115}"/>
          </ac:spMkLst>
        </pc:spChg>
        <pc:spChg chg="add mod">
          <ac:chgData name="Marik, Simon" userId="8cb7fbd6-cb97-4eb1-8b55-94920fbc499a" providerId="ADAL" clId="{47EF569A-F3C2-2D4F-BADA-88BBD11F1398}" dt="2018-08-21T17:04:37.184" v="128" actId="20577"/>
          <ac:spMkLst>
            <pc:docMk/>
            <pc:sldMk cId="13454517" sldId="260"/>
            <ac:spMk id="5" creationId="{C840F7FC-2FFB-7245-ADFF-3475642F3E3C}"/>
          </ac:spMkLst>
        </pc:spChg>
        <pc:spChg chg="add mod">
          <ac:chgData name="Marik, Simon" userId="8cb7fbd6-cb97-4eb1-8b55-94920fbc499a" providerId="ADAL" clId="{47EF569A-F3C2-2D4F-BADA-88BBD11F1398}" dt="2018-08-21T17:06:27.369" v="163" actId="255"/>
          <ac:spMkLst>
            <pc:docMk/>
            <pc:sldMk cId="13454517" sldId="260"/>
            <ac:spMk id="6" creationId="{25A3B4A1-EDAA-7248-876D-ACD19DF2BD20}"/>
          </ac:spMkLst>
        </pc:spChg>
        <pc:spChg chg="add mod">
          <ac:chgData name="Marik, Simon" userId="8cb7fbd6-cb97-4eb1-8b55-94920fbc499a" providerId="ADAL" clId="{47EF569A-F3C2-2D4F-BADA-88BBD11F1398}" dt="2018-08-21T17:04:52.766" v="131" actId="20577"/>
          <ac:spMkLst>
            <pc:docMk/>
            <pc:sldMk cId="13454517" sldId="260"/>
            <ac:spMk id="7" creationId="{9A06F5F5-4D2E-FE49-A0B2-9B6FF7AC11DD}"/>
          </ac:spMkLst>
        </pc:spChg>
        <pc:graphicFrameChg chg="add mod">
          <ac:chgData name="Marik, Simon" userId="8cb7fbd6-cb97-4eb1-8b55-94920fbc499a" providerId="ADAL" clId="{47EF569A-F3C2-2D4F-BADA-88BBD11F1398}" dt="2018-08-21T17:42:40.450" v="424" actId="207"/>
          <ac:graphicFrameMkLst>
            <pc:docMk/>
            <pc:sldMk cId="13454517" sldId="260"/>
            <ac:graphicFrameMk id="8" creationId="{3518F212-60CA-BA4D-A567-8092DEC296EA}"/>
          </ac:graphicFrameMkLst>
        </pc:graphicFrameChg>
      </pc:sldChg>
      <pc:sldChg chg="addSp delSp modSp add">
        <pc:chgData name="Marik, Simon" userId="8cb7fbd6-cb97-4eb1-8b55-94920fbc499a" providerId="ADAL" clId="{47EF569A-F3C2-2D4F-BADA-88BBD11F1398}" dt="2018-08-21T17:43:15.615" v="427" actId="207"/>
        <pc:sldMkLst>
          <pc:docMk/>
          <pc:sldMk cId="768593655" sldId="261"/>
        </pc:sldMkLst>
        <pc:spChg chg="del">
          <ac:chgData name="Marik, Simon" userId="8cb7fbd6-cb97-4eb1-8b55-94920fbc499a" providerId="ADAL" clId="{47EF569A-F3C2-2D4F-BADA-88BBD11F1398}" dt="2018-08-21T17:07:12.501" v="167"/>
          <ac:spMkLst>
            <pc:docMk/>
            <pc:sldMk cId="768593655" sldId="261"/>
            <ac:spMk id="2" creationId="{C05A3FC9-9ED8-7A46-878C-BE08F90E48E0}"/>
          </ac:spMkLst>
        </pc:spChg>
        <pc:spChg chg="del">
          <ac:chgData name="Marik, Simon" userId="8cb7fbd6-cb97-4eb1-8b55-94920fbc499a" providerId="ADAL" clId="{47EF569A-F3C2-2D4F-BADA-88BBD11F1398}" dt="2018-08-21T17:07:12.501" v="167"/>
          <ac:spMkLst>
            <pc:docMk/>
            <pc:sldMk cId="768593655" sldId="261"/>
            <ac:spMk id="3" creationId="{967A948B-5AFB-C941-BBE1-F8BB47C63555}"/>
          </ac:spMkLst>
        </pc:spChg>
        <pc:spChg chg="del">
          <ac:chgData name="Marik, Simon" userId="8cb7fbd6-cb97-4eb1-8b55-94920fbc499a" providerId="ADAL" clId="{47EF569A-F3C2-2D4F-BADA-88BBD11F1398}" dt="2018-08-21T17:07:12.501" v="167"/>
          <ac:spMkLst>
            <pc:docMk/>
            <pc:sldMk cId="768593655" sldId="261"/>
            <ac:spMk id="4" creationId="{FBCE1E86-5121-1644-B9AB-8B0F633533F4}"/>
          </ac:spMkLst>
        </pc:spChg>
        <pc:spChg chg="del">
          <ac:chgData name="Marik, Simon" userId="8cb7fbd6-cb97-4eb1-8b55-94920fbc499a" providerId="ADAL" clId="{47EF569A-F3C2-2D4F-BADA-88BBD11F1398}" dt="2018-08-21T17:07:12.501" v="167"/>
          <ac:spMkLst>
            <pc:docMk/>
            <pc:sldMk cId="768593655" sldId="261"/>
            <ac:spMk id="5" creationId="{3AE29955-1B3F-4447-9E67-74B6AC358BAF}"/>
          </ac:spMkLst>
        </pc:spChg>
        <pc:spChg chg="mod">
          <ac:chgData name="Marik, Simon" userId="8cb7fbd6-cb97-4eb1-8b55-94920fbc499a" providerId="ADAL" clId="{47EF569A-F3C2-2D4F-BADA-88BBD11F1398}" dt="2018-08-21T17:06:54.713" v="166"/>
          <ac:spMkLst>
            <pc:docMk/>
            <pc:sldMk cId="768593655" sldId="261"/>
            <ac:spMk id="6" creationId="{35DEDE37-89FD-2B45-9BFA-93BB602CCFF6}"/>
          </ac:spMkLst>
        </pc:spChg>
        <pc:spChg chg="add mod">
          <ac:chgData name="Marik, Simon" userId="8cb7fbd6-cb97-4eb1-8b55-94920fbc499a" providerId="ADAL" clId="{47EF569A-F3C2-2D4F-BADA-88BBD11F1398}" dt="2018-08-21T17:07:48.819" v="171" actId="403"/>
          <ac:spMkLst>
            <pc:docMk/>
            <pc:sldMk cId="768593655" sldId="261"/>
            <ac:spMk id="7" creationId="{AE3F929A-A9BA-9E43-8576-2F79CA8289E7}"/>
          </ac:spMkLst>
        </pc:spChg>
        <pc:graphicFrameChg chg="add mod">
          <ac:chgData name="Marik, Simon" userId="8cb7fbd6-cb97-4eb1-8b55-94920fbc499a" providerId="ADAL" clId="{47EF569A-F3C2-2D4F-BADA-88BBD11F1398}" dt="2018-08-21T17:43:15.615" v="427" actId="207"/>
          <ac:graphicFrameMkLst>
            <pc:docMk/>
            <pc:sldMk cId="768593655" sldId="261"/>
            <ac:graphicFrameMk id="8" creationId="{69FDAEC5-4B58-E34D-8145-35EE5CF4BB4A}"/>
          </ac:graphicFrameMkLst>
        </pc:graphicFrameChg>
      </pc:sldChg>
      <pc:sldChg chg="addSp modSp add modAnim">
        <pc:chgData name="Marik, Simon" userId="8cb7fbd6-cb97-4eb1-8b55-94920fbc499a" providerId="ADAL" clId="{47EF569A-F3C2-2D4F-BADA-88BBD11F1398}" dt="2018-08-21T17:43:24.923" v="428"/>
        <pc:sldMkLst>
          <pc:docMk/>
          <pc:sldMk cId="579639533" sldId="262"/>
        </pc:sldMkLst>
        <pc:spChg chg="mod">
          <ac:chgData name="Marik, Simon" userId="8cb7fbd6-cb97-4eb1-8b55-94920fbc499a" providerId="ADAL" clId="{47EF569A-F3C2-2D4F-BADA-88BBD11F1398}" dt="2018-08-21T17:08:36.469" v="174"/>
          <ac:spMkLst>
            <pc:docMk/>
            <pc:sldMk cId="579639533" sldId="262"/>
            <ac:spMk id="2" creationId="{C98AE3D1-AEF8-8349-8C95-65BB105C1FB5}"/>
          </ac:spMkLst>
        </pc:spChg>
        <pc:spChg chg="mod">
          <ac:chgData name="Marik, Simon" userId="8cb7fbd6-cb97-4eb1-8b55-94920fbc499a" providerId="ADAL" clId="{47EF569A-F3C2-2D4F-BADA-88BBD11F1398}" dt="2018-08-21T17:09:34.758" v="218"/>
          <ac:spMkLst>
            <pc:docMk/>
            <pc:sldMk cId="579639533" sldId="262"/>
            <ac:spMk id="3" creationId="{50906114-2356-2943-98AE-04BD19029412}"/>
          </ac:spMkLst>
        </pc:spChg>
        <pc:spChg chg="add mod">
          <ac:chgData name="Marik, Simon" userId="8cb7fbd6-cb97-4eb1-8b55-94920fbc499a" providerId="ADAL" clId="{47EF569A-F3C2-2D4F-BADA-88BBD11F1398}" dt="2018-08-21T17:09:15.300" v="216" actId="1037"/>
          <ac:spMkLst>
            <pc:docMk/>
            <pc:sldMk cId="579639533" sldId="262"/>
            <ac:spMk id="4" creationId="{D4E2550F-1E18-D54D-9ED4-9ED9831B7653}"/>
          </ac:spMkLst>
        </pc:spChg>
        <pc:spChg chg="add mod">
          <ac:chgData name="Marik, Simon" userId="8cb7fbd6-cb97-4eb1-8b55-94920fbc499a" providerId="ADAL" clId="{47EF569A-F3C2-2D4F-BADA-88BBD11F1398}" dt="2018-08-21T17:09:15.300" v="216" actId="1037"/>
          <ac:spMkLst>
            <pc:docMk/>
            <pc:sldMk cId="579639533" sldId="262"/>
            <ac:spMk id="5" creationId="{B099F000-EC39-F44A-81DD-8ABEA88E298E}"/>
          </ac:spMkLst>
        </pc:spChg>
        <pc:spChg chg="add mod">
          <ac:chgData name="Marik, Simon" userId="8cb7fbd6-cb97-4eb1-8b55-94920fbc499a" providerId="ADAL" clId="{47EF569A-F3C2-2D4F-BADA-88BBD11F1398}" dt="2018-08-21T17:09:15.300" v="216" actId="1037"/>
          <ac:spMkLst>
            <pc:docMk/>
            <pc:sldMk cId="579639533" sldId="262"/>
            <ac:spMk id="6" creationId="{D5CA42A1-FA59-E343-A560-02CFCD821FC3}"/>
          </ac:spMkLst>
        </pc:spChg>
        <pc:spChg chg="add mod">
          <ac:chgData name="Marik, Simon" userId="8cb7fbd6-cb97-4eb1-8b55-94920fbc499a" providerId="ADAL" clId="{47EF569A-F3C2-2D4F-BADA-88BBD11F1398}" dt="2018-08-21T17:09:15.300" v="216" actId="1037"/>
          <ac:spMkLst>
            <pc:docMk/>
            <pc:sldMk cId="579639533" sldId="262"/>
            <ac:spMk id="7" creationId="{5351005E-C98A-8741-A7F0-C2268A7EA903}"/>
          </ac:spMkLst>
        </pc:spChg>
        <pc:spChg chg="add mod">
          <ac:chgData name="Marik, Simon" userId="8cb7fbd6-cb97-4eb1-8b55-94920fbc499a" providerId="ADAL" clId="{47EF569A-F3C2-2D4F-BADA-88BBD11F1398}" dt="2018-08-21T17:09:15.300" v="216" actId="1037"/>
          <ac:spMkLst>
            <pc:docMk/>
            <pc:sldMk cId="579639533" sldId="262"/>
            <ac:spMk id="8" creationId="{CFE1089C-A741-5B4D-A505-ACC0ACB0F1DE}"/>
          </ac:spMkLst>
        </pc:spChg>
        <pc:spChg chg="add mod">
          <ac:chgData name="Marik, Simon" userId="8cb7fbd6-cb97-4eb1-8b55-94920fbc499a" providerId="ADAL" clId="{47EF569A-F3C2-2D4F-BADA-88BBD11F1398}" dt="2018-08-21T17:09:15.300" v="216" actId="1037"/>
          <ac:spMkLst>
            <pc:docMk/>
            <pc:sldMk cId="579639533" sldId="262"/>
            <ac:spMk id="9" creationId="{7FCF288F-4211-E14E-9C62-402310D414DE}"/>
          </ac:spMkLst>
        </pc:spChg>
        <pc:spChg chg="add mod">
          <ac:chgData name="Marik, Simon" userId="8cb7fbd6-cb97-4eb1-8b55-94920fbc499a" providerId="ADAL" clId="{47EF569A-F3C2-2D4F-BADA-88BBD11F1398}" dt="2018-08-21T17:09:15.300" v="216" actId="1037"/>
          <ac:spMkLst>
            <pc:docMk/>
            <pc:sldMk cId="579639533" sldId="262"/>
            <ac:spMk id="10" creationId="{26EA49A6-0E92-294C-BD59-6165F37BBF50}"/>
          </ac:spMkLst>
        </pc:spChg>
        <pc:graphicFrameChg chg="add mod">
          <ac:chgData name="Marik, Simon" userId="8cb7fbd6-cb97-4eb1-8b55-94920fbc499a" providerId="ADAL" clId="{47EF569A-F3C2-2D4F-BADA-88BBD11F1398}" dt="2018-08-21T17:09:15.300" v="216" actId="1037"/>
          <ac:graphicFrameMkLst>
            <pc:docMk/>
            <pc:sldMk cId="579639533" sldId="262"/>
            <ac:graphicFrameMk id="11" creationId="{63A1935F-2358-CD4B-BF4D-1F4B031BA3FD}"/>
          </ac:graphicFrameMkLst>
        </pc:graphicFrameChg>
        <pc:graphicFrameChg chg="add mod">
          <ac:chgData name="Marik, Simon" userId="8cb7fbd6-cb97-4eb1-8b55-94920fbc499a" providerId="ADAL" clId="{47EF569A-F3C2-2D4F-BADA-88BBD11F1398}" dt="2018-08-21T17:09:15.300" v="216" actId="1037"/>
          <ac:graphicFrameMkLst>
            <pc:docMk/>
            <pc:sldMk cId="579639533" sldId="262"/>
            <ac:graphicFrameMk id="12" creationId="{50442C28-F2D0-D148-87E4-5C0926F26573}"/>
          </ac:graphicFrameMkLst>
        </pc:graphicFrameChg>
        <pc:graphicFrameChg chg="add">
          <ac:chgData name="Marik, Simon" userId="8cb7fbd6-cb97-4eb1-8b55-94920fbc499a" providerId="ADAL" clId="{47EF569A-F3C2-2D4F-BADA-88BBD11F1398}" dt="2018-08-21T17:43:24.923" v="428"/>
          <ac:graphicFrameMkLst>
            <pc:docMk/>
            <pc:sldMk cId="579639533" sldId="262"/>
            <ac:graphicFrameMk id="13" creationId="{B38029A4-D0A5-C444-B56A-94E0BA344C0A}"/>
          </ac:graphicFrameMkLst>
        </pc:graphicFrameChg>
      </pc:sldChg>
      <pc:sldChg chg="addSp delSp modSp add modAnim">
        <pc:chgData name="Marik, Simon" userId="8cb7fbd6-cb97-4eb1-8b55-94920fbc499a" providerId="ADAL" clId="{47EF569A-F3C2-2D4F-BADA-88BBD11F1398}" dt="2018-08-21T17:47:56.090" v="454"/>
        <pc:sldMkLst>
          <pc:docMk/>
          <pc:sldMk cId="179033266" sldId="263"/>
        </pc:sldMkLst>
        <pc:spChg chg="del">
          <ac:chgData name="Marik, Simon" userId="8cb7fbd6-cb97-4eb1-8b55-94920fbc499a" providerId="ADAL" clId="{47EF569A-F3C2-2D4F-BADA-88BBD11F1398}" dt="2018-08-21T17:27:08.270" v="220"/>
          <ac:spMkLst>
            <pc:docMk/>
            <pc:sldMk cId="179033266" sldId="263"/>
            <ac:spMk id="2" creationId="{319061DB-CE90-5A43-811C-A421DBFBDAD4}"/>
          </ac:spMkLst>
        </pc:spChg>
        <pc:spChg chg="del">
          <ac:chgData name="Marik, Simon" userId="8cb7fbd6-cb97-4eb1-8b55-94920fbc499a" providerId="ADAL" clId="{47EF569A-F3C2-2D4F-BADA-88BBD11F1398}" dt="2018-08-21T17:27:08.270" v="220"/>
          <ac:spMkLst>
            <pc:docMk/>
            <pc:sldMk cId="179033266" sldId="263"/>
            <ac:spMk id="3" creationId="{0A02761D-73F5-EF4D-A6DA-1C1B3C8B6B65}"/>
          </ac:spMkLst>
        </pc:spChg>
        <pc:spChg chg="add mod">
          <ac:chgData name="Marik, Simon" userId="8cb7fbd6-cb97-4eb1-8b55-94920fbc499a" providerId="ADAL" clId="{47EF569A-F3C2-2D4F-BADA-88BBD11F1398}" dt="2018-08-21T17:27:18.195" v="222"/>
          <ac:spMkLst>
            <pc:docMk/>
            <pc:sldMk cId="179033266" sldId="263"/>
            <ac:spMk id="4" creationId="{9C7C17D7-8896-8E47-8547-D85791D10C55}"/>
          </ac:spMkLst>
        </pc:spChg>
        <pc:spChg chg="add mod">
          <ac:chgData name="Marik, Simon" userId="8cb7fbd6-cb97-4eb1-8b55-94920fbc499a" providerId="ADAL" clId="{47EF569A-F3C2-2D4F-BADA-88BBD11F1398}" dt="2018-08-21T17:27:36.184" v="226" actId="255"/>
          <ac:spMkLst>
            <pc:docMk/>
            <pc:sldMk cId="179033266" sldId="263"/>
            <ac:spMk id="5" creationId="{DC108CB0-11A6-CF40-8517-6D674D6A87FB}"/>
          </ac:spMkLst>
        </pc:spChg>
        <pc:spChg chg="add del mod">
          <ac:chgData name="Marik, Simon" userId="8cb7fbd6-cb97-4eb1-8b55-94920fbc499a" providerId="ADAL" clId="{47EF569A-F3C2-2D4F-BADA-88BBD11F1398}" dt="2018-08-21T17:27:45.979" v="227"/>
          <ac:spMkLst>
            <pc:docMk/>
            <pc:sldMk cId="179033266" sldId="263"/>
            <ac:spMk id="6" creationId="{C93FCF76-6B5B-6747-A092-2B970421E9DF}"/>
          </ac:spMkLst>
        </pc:spChg>
        <pc:spChg chg="add mod">
          <ac:chgData name="Marik, Simon" userId="8cb7fbd6-cb97-4eb1-8b55-94920fbc499a" providerId="ADAL" clId="{47EF569A-F3C2-2D4F-BADA-88BBD11F1398}" dt="2018-08-21T17:28:00.274" v="230" actId="1076"/>
          <ac:spMkLst>
            <pc:docMk/>
            <pc:sldMk cId="179033266" sldId="263"/>
            <ac:spMk id="8" creationId="{564B6925-7C46-DC4D-AF69-DA0A5A83FBCD}"/>
          </ac:spMkLst>
        </pc:spChg>
        <pc:graphicFrameChg chg="add">
          <ac:chgData name="Marik, Simon" userId="8cb7fbd6-cb97-4eb1-8b55-94920fbc499a" providerId="ADAL" clId="{47EF569A-F3C2-2D4F-BADA-88BBD11F1398}" dt="2018-08-21T17:43:29.621" v="429"/>
          <ac:graphicFrameMkLst>
            <pc:docMk/>
            <pc:sldMk cId="179033266" sldId="263"/>
            <ac:graphicFrameMk id="9" creationId="{237C2740-2BF6-104E-B209-A5D6937A9DC9}"/>
          </ac:graphicFrameMkLst>
        </pc:graphicFrameChg>
        <pc:picChg chg="add">
          <ac:chgData name="Marik, Simon" userId="8cb7fbd6-cb97-4eb1-8b55-94920fbc499a" providerId="ADAL" clId="{47EF569A-F3C2-2D4F-BADA-88BBD11F1398}" dt="2018-08-21T17:27:45.979" v="227"/>
          <ac:picMkLst>
            <pc:docMk/>
            <pc:sldMk cId="179033266" sldId="263"/>
            <ac:picMk id="7" creationId="{3F7D8188-FD60-714E-82AA-668744C9143F}"/>
          </ac:picMkLst>
        </pc:picChg>
      </pc:sldChg>
      <pc:sldChg chg="addSp delSp modSp add modAnim">
        <pc:chgData name="Marik, Simon" userId="8cb7fbd6-cb97-4eb1-8b55-94920fbc499a" providerId="ADAL" clId="{47EF569A-F3C2-2D4F-BADA-88BBD11F1398}" dt="2018-08-21T17:48:26.296" v="456"/>
        <pc:sldMkLst>
          <pc:docMk/>
          <pc:sldMk cId="3413145527" sldId="264"/>
        </pc:sldMkLst>
        <pc:spChg chg="mod">
          <ac:chgData name="Marik, Simon" userId="8cb7fbd6-cb97-4eb1-8b55-94920fbc499a" providerId="ADAL" clId="{47EF569A-F3C2-2D4F-BADA-88BBD11F1398}" dt="2018-08-21T17:28:45.318" v="233"/>
          <ac:spMkLst>
            <pc:docMk/>
            <pc:sldMk cId="3413145527" sldId="264"/>
            <ac:spMk id="2" creationId="{7460F27C-B0FC-2946-AC3A-70EE35E98337}"/>
          </ac:spMkLst>
        </pc:spChg>
        <pc:spChg chg="mod">
          <ac:chgData name="Marik, Simon" userId="8cb7fbd6-cb97-4eb1-8b55-94920fbc499a" providerId="ADAL" clId="{47EF569A-F3C2-2D4F-BADA-88BBD11F1398}" dt="2018-08-21T17:29:34.767" v="241" actId="403"/>
          <ac:spMkLst>
            <pc:docMk/>
            <pc:sldMk cId="3413145527" sldId="264"/>
            <ac:spMk id="3" creationId="{AF4B7F3C-FDA5-884E-9CEC-3E411B17F817}"/>
          </ac:spMkLst>
        </pc:spChg>
        <pc:spChg chg="del">
          <ac:chgData name="Marik, Simon" userId="8cb7fbd6-cb97-4eb1-8b55-94920fbc499a" providerId="ADAL" clId="{47EF569A-F3C2-2D4F-BADA-88BBD11F1398}" dt="2018-08-21T17:29:54.355" v="243" actId="478"/>
          <ac:spMkLst>
            <pc:docMk/>
            <pc:sldMk cId="3413145527" sldId="264"/>
            <ac:spMk id="4" creationId="{E6509197-2887-D04C-B3FB-77D32CA6CC3D}"/>
          </ac:spMkLst>
        </pc:spChg>
        <pc:spChg chg="add mod">
          <ac:chgData name="Marik, Simon" userId="8cb7fbd6-cb97-4eb1-8b55-94920fbc499a" providerId="ADAL" clId="{47EF569A-F3C2-2D4F-BADA-88BBD11F1398}" dt="2018-08-21T17:30:19.230" v="291" actId="1038"/>
          <ac:spMkLst>
            <pc:docMk/>
            <pc:sldMk cId="3413145527" sldId="264"/>
            <ac:spMk id="5" creationId="{4C030843-8453-DF42-B3A2-898D5D2C54B0}"/>
          </ac:spMkLst>
        </pc:spChg>
        <pc:spChg chg="add mod">
          <ac:chgData name="Marik, Simon" userId="8cb7fbd6-cb97-4eb1-8b55-94920fbc499a" providerId="ADAL" clId="{47EF569A-F3C2-2D4F-BADA-88BBD11F1398}" dt="2018-08-21T17:30:19.230" v="291" actId="1038"/>
          <ac:spMkLst>
            <pc:docMk/>
            <pc:sldMk cId="3413145527" sldId="264"/>
            <ac:spMk id="6" creationId="{D41FD80D-EF1B-3349-9034-0AA67E25D401}"/>
          </ac:spMkLst>
        </pc:spChg>
        <pc:spChg chg="add mod">
          <ac:chgData name="Marik, Simon" userId="8cb7fbd6-cb97-4eb1-8b55-94920fbc499a" providerId="ADAL" clId="{47EF569A-F3C2-2D4F-BADA-88BBD11F1398}" dt="2018-08-21T17:30:19.230" v="291" actId="1038"/>
          <ac:spMkLst>
            <pc:docMk/>
            <pc:sldMk cId="3413145527" sldId="264"/>
            <ac:spMk id="7" creationId="{DEF5D9C4-91DB-7F41-A701-5B40DC9C9912}"/>
          </ac:spMkLst>
        </pc:spChg>
        <pc:spChg chg="add mod">
          <ac:chgData name="Marik, Simon" userId="8cb7fbd6-cb97-4eb1-8b55-94920fbc499a" providerId="ADAL" clId="{47EF569A-F3C2-2D4F-BADA-88BBD11F1398}" dt="2018-08-21T17:30:19.230" v="291" actId="1038"/>
          <ac:spMkLst>
            <pc:docMk/>
            <pc:sldMk cId="3413145527" sldId="264"/>
            <ac:spMk id="8" creationId="{3E69CDC4-2772-334F-9E35-AFDDA5B0F5C9}"/>
          </ac:spMkLst>
        </pc:spChg>
        <pc:spChg chg="add mod">
          <ac:chgData name="Marik, Simon" userId="8cb7fbd6-cb97-4eb1-8b55-94920fbc499a" providerId="ADAL" clId="{47EF569A-F3C2-2D4F-BADA-88BBD11F1398}" dt="2018-08-21T17:30:19.230" v="291" actId="1038"/>
          <ac:spMkLst>
            <pc:docMk/>
            <pc:sldMk cId="3413145527" sldId="264"/>
            <ac:spMk id="9" creationId="{DDA639A7-E962-A541-B0A2-EFB135472B28}"/>
          </ac:spMkLst>
        </pc:spChg>
        <pc:spChg chg="add mod">
          <ac:chgData name="Marik, Simon" userId="8cb7fbd6-cb97-4eb1-8b55-94920fbc499a" providerId="ADAL" clId="{47EF569A-F3C2-2D4F-BADA-88BBD11F1398}" dt="2018-08-21T17:30:19.230" v="291" actId="1038"/>
          <ac:spMkLst>
            <pc:docMk/>
            <pc:sldMk cId="3413145527" sldId="264"/>
            <ac:spMk id="10" creationId="{908A6C12-FB3B-EC4F-B208-0BE2E58F5075}"/>
          </ac:spMkLst>
        </pc:spChg>
        <pc:spChg chg="add mod">
          <ac:chgData name="Marik, Simon" userId="8cb7fbd6-cb97-4eb1-8b55-94920fbc499a" providerId="ADAL" clId="{47EF569A-F3C2-2D4F-BADA-88BBD11F1398}" dt="2018-08-21T17:30:19.230" v="291" actId="1038"/>
          <ac:spMkLst>
            <pc:docMk/>
            <pc:sldMk cId="3413145527" sldId="264"/>
            <ac:spMk id="11" creationId="{4C044853-9563-1144-A744-E35CE6C0DFA4}"/>
          </ac:spMkLst>
        </pc:spChg>
        <pc:spChg chg="add mod">
          <ac:chgData name="Marik, Simon" userId="8cb7fbd6-cb97-4eb1-8b55-94920fbc499a" providerId="ADAL" clId="{47EF569A-F3C2-2D4F-BADA-88BBD11F1398}" dt="2018-08-21T17:30:19.230" v="291" actId="1038"/>
          <ac:spMkLst>
            <pc:docMk/>
            <pc:sldMk cId="3413145527" sldId="264"/>
            <ac:spMk id="12" creationId="{E47B847C-2C46-B647-B056-6BAF9A0C6273}"/>
          </ac:spMkLst>
        </pc:spChg>
        <pc:graphicFrameChg chg="add">
          <ac:chgData name="Marik, Simon" userId="8cb7fbd6-cb97-4eb1-8b55-94920fbc499a" providerId="ADAL" clId="{47EF569A-F3C2-2D4F-BADA-88BBD11F1398}" dt="2018-08-21T17:43:37.095" v="430"/>
          <ac:graphicFrameMkLst>
            <pc:docMk/>
            <pc:sldMk cId="3413145527" sldId="264"/>
            <ac:graphicFrameMk id="13" creationId="{0B42D386-FECA-B24E-9D09-BF84327BB7E8}"/>
          </ac:graphicFrameMkLst>
        </pc:graphicFrameChg>
      </pc:sldChg>
      <pc:sldChg chg="addSp delSp modSp add modAnim">
        <pc:chgData name="Marik, Simon" userId="8cb7fbd6-cb97-4eb1-8b55-94920fbc499a" providerId="ADAL" clId="{47EF569A-F3C2-2D4F-BADA-88BBD11F1398}" dt="2018-08-21T17:49:56.838" v="462"/>
        <pc:sldMkLst>
          <pc:docMk/>
          <pc:sldMk cId="3939274722" sldId="265"/>
        </pc:sldMkLst>
        <pc:spChg chg="del">
          <ac:chgData name="Marik, Simon" userId="8cb7fbd6-cb97-4eb1-8b55-94920fbc499a" providerId="ADAL" clId="{47EF569A-F3C2-2D4F-BADA-88BBD11F1398}" dt="2018-08-21T17:30:33.911" v="293"/>
          <ac:spMkLst>
            <pc:docMk/>
            <pc:sldMk cId="3939274722" sldId="265"/>
            <ac:spMk id="2" creationId="{866F312D-9AAC-4540-9AC5-17DE13A263C1}"/>
          </ac:spMkLst>
        </pc:spChg>
        <pc:spChg chg="del">
          <ac:chgData name="Marik, Simon" userId="8cb7fbd6-cb97-4eb1-8b55-94920fbc499a" providerId="ADAL" clId="{47EF569A-F3C2-2D4F-BADA-88BBD11F1398}" dt="2018-08-21T17:30:33.911" v="293"/>
          <ac:spMkLst>
            <pc:docMk/>
            <pc:sldMk cId="3939274722" sldId="265"/>
            <ac:spMk id="3" creationId="{161A5C97-0D2A-3C4B-A257-89BA76AE1B1D}"/>
          </ac:spMkLst>
        </pc:spChg>
        <pc:spChg chg="del">
          <ac:chgData name="Marik, Simon" userId="8cb7fbd6-cb97-4eb1-8b55-94920fbc499a" providerId="ADAL" clId="{47EF569A-F3C2-2D4F-BADA-88BBD11F1398}" dt="2018-08-21T17:30:33.911" v="293"/>
          <ac:spMkLst>
            <pc:docMk/>
            <pc:sldMk cId="3939274722" sldId="265"/>
            <ac:spMk id="4" creationId="{AF11B6D9-AE48-C54C-8973-88DD11690AAA}"/>
          </ac:spMkLst>
        </pc:spChg>
        <pc:spChg chg="add mod">
          <ac:chgData name="Marik, Simon" userId="8cb7fbd6-cb97-4eb1-8b55-94920fbc499a" providerId="ADAL" clId="{47EF569A-F3C2-2D4F-BADA-88BBD11F1398}" dt="2018-08-21T17:30:40.746" v="295"/>
          <ac:spMkLst>
            <pc:docMk/>
            <pc:sldMk cId="3939274722" sldId="265"/>
            <ac:spMk id="5" creationId="{9388EE80-24CA-E54D-A7AC-AEA688FEEE53}"/>
          </ac:spMkLst>
        </pc:spChg>
        <pc:spChg chg="add mod">
          <ac:chgData name="Marik, Simon" userId="8cb7fbd6-cb97-4eb1-8b55-94920fbc499a" providerId="ADAL" clId="{47EF569A-F3C2-2D4F-BADA-88BBD11F1398}" dt="2018-08-21T17:30:56.290" v="298" actId="255"/>
          <ac:spMkLst>
            <pc:docMk/>
            <pc:sldMk cId="3939274722" sldId="265"/>
            <ac:spMk id="6" creationId="{D52B10D5-B7A4-944A-A093-CB97BD967FD8}"/>
          </ac:spMkLst>
        </pc:spChg>
        <pc:graphicFrameChg chg="add">
          <ac:chgData name="Marik, Simon" userId="8cb7fbd6-cb97-4eb1-8b55-94920fbc499a" providerId="ADAL" clId="{47EF569A-F3C2-2D4F-BADA-88BBD11F1398}" dt="2018-08-21T17:43:41.279" v="431"/>
          <ac:graphicFrameMkLst>
            <pc:docMk/>
            <pc:sldMk cId="3939274722" sldId="265"/>
            <ac:graphicFrameMk id="7" creationId="{4B22E32E-44EB-0541-BC56-28C5AE12B2E5}"/>
          </ac:graphicFrameMkLst>
        </pc:graphicFrameChg>
      </pc:sldChg>
      <pc:sldChg chg="addSp modSp add modAnim">
        <pc:chgData name="Marik, Simon" userId="8cb7fbd6-cb97-4eb1-8b55-94920fbc499a" providerId="ADAL" clId="{47EF569A-F3C2-2D4F-BADA-88BBD11F1398}" dt="2018-08-21T17:48:46.600" v="457"/>
        <pc:sldMkLst>
          <pc:docMk/>
          <pc:sldMk cId="3465097849" sldId="266"/>
        </pc:sldMkLst>
        <pc:spChg chg="mod">
          <ac:chgData name="Marik, Simon" userId="8cb7fbd6-cb97-4eb1-8b55-94920fbc499a" providerId="ADAL" clId="{47EF569A-F3C2-2D4F-BADA-88BBD11F1398}" dt="2018-08-21T17:31:17.623" v="301"/>
          <ac:spMkLst>
            <pc:docMk/>
            <pc:sldMk cId="3465097849" sldId="266"/>
            <ac:spMk id="2" creationId="{AC3DF8DB-3637-854B-B22A-E8EE19AB6398}"/>
          </ac:spMkLst>
        </pc:spChg>
        <pc:spChg chg="mod">
          <ac:chgData name="Marik, Simon" userId="8cb7fbd6-cb97-4eb1-8b55-94920fbc499a" providerId="ADAL" clId="{47EF569A-F3C2-2D4F-BADA-88BBD11F1398}" dt="2018-08-21T17:31:21.608" v="302"/>
          <ac:spMkLst>
            <pc:docMk/>
            <pc:sldMk cId="3465097849" sldId="266"/>
            <ac:spMk id="3" creationId="{3A8BE988-8B33-3541-AEC8-3DD1FF41CF61}"/>
          </ac:spMkLst>
        </pc:spChg>
        <pc:graphicFrameChg chg="add">
          <ac:chgData name="Marik, Simon" userId="8cb7fbd6-cb97-4eb1-8b55-94920fbc499a" providerId="ADAL" clId="{47EF569A-F3C2-2D4F-BADA-88BBD11F1398}" dt="2018-08-21T17:43:47.981" v="432"/>
          <ac:graphicFrameMkLst>
            <pc:docMk/>
            <pc:sldMk cId="3465097849" sldId="266"/>
            <ac:graphicFrameMk id="4" creationId="{925D2335-D734-C944-85C4-405D281F7900}"/>
          </ac:graphicFrameMkLst>
        </pc:graphicFrameChg>
      </pc:sldChg>
      <pc:sldChg chg="addSp delSp modSp add">
        <pc:chgData name="Marik, Simon" userId="8cb7fbd6-cb97-4eb1-8b55-94920fbc499a" providerId="ADAL" clId="{47EF569A-F3C2-2D4F-BADA-88BBD11F1398}" dt="2018-08-21T17:43:52.495" v="433"/>
        <pc:sldMkLst>
          <pc:docMk/>
          <pc:sldMk cId="1157183930" sldId="267"/>
        </pc:sldMkLst>
        <pc:spChg chg="del">
          <ac:chgData name="Marik, Simon" userId="8cb7fbd6-cb97-4eb1-8b55-94920fbc499a" providerId="ADAL" clId="{47EF569A-F3C2-2D4F-BADA-88BBD11F1398}" dt="2018-08-21T17:31:42.054" v="304"/>
          <ac:spMkLst>
            <pc:docMk/>
            <pc:sldMk cId="1157183930" sldId="267"/>
            <ac:spMk id="2" creationId="{0D6F1B9E-0CD7-EA46-BFBF-7ED2B0F92CCA}"/>
          </ac:spMkLst>
        </pc:spChg>
        <pc:spChg chg="del">
          <ac:chgData name="Marik, Simon" userId="8cb7fbd6-cb97-4eb1-8b55-94920fbc499a" providerId="ADAL" clId="{47EF569A-F3C2-2D4F-BADA-88BBD11F1398}" dt="2018-08-21T17:31:42.054" v="304"/>
          <ac:spMkLst>
            <pc:docMk/>
            <pc:sldMk cId="1157183930" sldId="267"/>
            <ac:spMk id="3" creationId="{EFBAEB29-40AC-0D4E-82C9-CD233C329D8C}"/>
          </ac:spMkLst>
        </pc:spChg>
        <pc:spChg chg="add mod">
          <ac:chgData name="Marik, Simon" userId="8cb7fbd6-cb97-4eb1-8b55-94920fbc499a" providerId="ADAL" clId="{47EF569A-F3C2-2D4F-BADA-88BBD11F1398}" dt="2018-08-21T17:31:50.346" v="306"/>
          <ac:spMkLst>
            <pc:docMk/>
            <pc:sldMk cId="1157183930" sldId="267"/>
            <ac:spMk id="4" creationId="{74D833C5-E002-7F41-9BA2-AF9353D3AA4A}"/>
          </ac:spMkLst>
        </pc:spChg>
        <pc:spChg chg="add mod">
          <ac:chgData name="Marik, Simon" userId="8cb7fbd6-cb97-4eb1-8b55-94920fbc499a" providerId="ADAL" clId="{47EF569A-F3C2-2D4F-BADA-88BBD11F1398}" dt="2018-08-21T17:32:38.191" v="313" actId="27636"/>
          <ac:spMkLst>
            <pc:docMk/>
            <pc:sldMk cId="1157183930" sldId="267"/>
            <ac:spMk id="5" creationId="{89971E9D-0D97-CC4D-AF3B-792E55284A4E}"/>
          </ac:spMkLst>
        </pc:spChg>
        <pc:spChg chg="add mod">
          <ac:chgData name="Marik, Simon" userId="8cb7fbd6-cb97-4eb1-8b55-94920fbc499a" providerId="ADAL" clId="{47EF569A-F3C2-2D4F-BADA-88BBD11F1398}" dt="2018-08-21T17:32:48.877" v="315" actId="14100"/>
          <ac:spMkLst>
            <pc:docMk/>
            <pc:sldMk cId="1157183930" sldId="267"/>
            <ac:spMk id="6" creationId="{C917DCAF-29BF-0043-852B-D7974CF9D40F}"/>
          </ac:spMkLst>
        </pc:spChg>
        <pc:graphicFrameChg chg="add">
          <ac:chgData name="Marik, Simon" userId="8cb7fbd6-cb97-4eb1-8b55-94920fbc499a" providerId="ADAL" clId="{47EF569A-F3C2-2D4F-BADA-88BBD11F1398}" dt="2018-08-21T17:43:52.495" v="433"/>
          <ac:graphicFrameMkLst>
            <pc:docMk/>
            <pc:sldMk cId="1157183930" sldId="267"/>
            <ac:graphicFrameMk id="7" creationId="{6F4D9007-30A9-E242-B6FB-E65418FF562A}"/>
          </ac:graphicFrameMkLst>
        </pc:graphicFrameChg>
      </pc:sldChg>
      <pc:sldChg chg="addSp delSp modSp add">
        <pc:chgData name="Marik, Simon" userId="8cb7fbd6-cb97-4eb1-8b55-94920fbc499a" providerId="ADAL" clId="{47EF569A-F3C2-2D4F-BADA-88BBD11F1398}" dt="2018-08-21T17:44:16.237" v="436" actId="207"/>
        <pc:sldMkLst>
          <pc:docMk/>
          <pc:sldMk cId="180331844" sldId="268"/>
        </pc:sldMkLst>
        <pc:spChg chg="del">
          <ac:chgData name="Marik, Simon" userId="8cb7fbd6-cb97-4eb1-8b55-94920fbc499a" providerId="ADAL" clId="{47EF569A-F3C2-2D4F-BADA-88BBD11F1398}" dt="2018-08-21T17:33:07.701" v="317"/>
          <ac:spMkLst>
            <pc:docMk/>
            <pc:sldMk cId="180331844" sldId="268"/>
            <ac:spMk id="2" creationId="{23E8E878-4407-B44F-9F7E-B31E2B0896AB}"/>
          </ac:spMkLst>
        </pc:spChg>
        <pc:spChg chg="del">
          <ac:chgData name="Marik, Simon" userId="8cb7fbd6-cb97-4eb1-8b55-94920fbc499a" providerId="ADAL" clId="{47EF569A-F3C2-2D4F-BADA-88BBD11F1398}" dt="2018-08-21T17:33:07.701" v="317"/>
          <ac:spMkLst>
            <pc:docMk/>
            <pc:sldMk cId="180331844" sldId="268"/>
            <ac:spMk id="3" creationId="{5670DA60-CB84-7F4B-AAC7-BD5C469818AB}"/>
          </ac:spMkLst>
        </pc:spChg>
        <pc:spChg chg="del">
          <ac:chgData name="Marik, Simon" userId="8cb7fbd6-cb97-4eb1-8b55-94920fbc499a" providerId="ADAL" clId="{47EF569A-F3C2-2D4F-BADA-88BBD11F1398}" dt="2018-08-21T17:33:07.701" v="317"/>
          <ac:spMkLst>
            <pc:docMk/>
            <pc:sldMk cId="180331844" sldId="268"/>
            <ac:spMk id="4" creationId="{A39B9B32-A4B1-CC45-AA91-3C223CBBE4EC}"/>
          </ac:spMkLst>
        </pc:spChg>
        <pc:spChg chg="add mod">
          <ac:chgData name="Marik, Simon" userId="8cb7fbd6-cb97-4eb1-8b55-94920fbc499a" providerId="ADAL" clId="{47EF569A-F3C2-2D4F-BADA-88BBD11F1398}" dt="2018-08-21T17:33:17.182" v="319"/>
          <ac:spMkLst>
            <pc:docMk/>
            <pc:sldMk cId="180331844" sldId="268"/>
            <ac:spMk id="5" creationId="{6E5AC085-EEB9-134C-B788-2FD94A15B479}"/>
          </ac:spMkLst>
        </pc:spChg>
        <pc:spChg chg="add mod">
          <ac:chgData name="Marik, Simon" userId="8cb7fbd6-cb97-4eb1-8b55-94920fbc499a" providerId="ADAL" clId="{47EF569A-F3C2-2D4F-BADA-88BBD11F1398}" dt="2018-08-21T17:33:47.917" v="332"/>
          <ac:spMkLst>
            <pc:docMk/>
            <pc:sldMk cId="180331844" sldId="268"/>
            <ac:spMk id="6" creationId="{84B0A602-2F9C-9B4A-A8D9-D4EBD02CFA7A}"/>
          </ac:spMkLst>
        </pc:spChg>
        <pc:graphicFrameChg chg="add mod">
          <ac:chgData name="Marik, Simon" userId="8cb7fbd6-cb97-4eb1-8b55-94920fbc499a" providerId="ADAL" clId="{47EF569A-F3C2-2D4F-BADA-88BBD11F1398}" dt="2018-08-21T17:44:16.237" v="436" actId="207"/>
          <ac:graphicFrameMkLst>
            <pc:docMk/>
            <pc:sldMk cId="180331844" sldId="268"/>
            <ac:graphicFrameMk id="7" creationId="{F8DB5693-00F4-5146-9BB3-DFF16EE5A49D}"/>
          </ac:graphicFrameMkLst>
        </pc:graphicFrameChg>
      </pc:sldChg>
      <pc:sldChg chg="addSp delSp modSp add">
        <pc:chgData name="Marik, Simon" userId="8cb7fbd6-cb97-4eb1-8b55-94920fbc499a" providerId="ADAL" clId="{47EF569A-F3C2-2D4F-BADA-88BBD11F1398}" dt="2018-08-21T17:44:22.326" v="437"/>
        <pc:sldMkLst>
          <pc:docMk/>
          <pc:sldMk cId="2587159377" sldId="269"/>
        </pc:sldMkLst>
        <pc:spChg chg="del">
          <ac:chgData name="Marik, Simon" userId="8cb7fbd6-cb97-4eb1-8b55-94920fbc499a" providerId="ADAL" clId="{47EF569A-F3C2-2D4F-BADA-88BBD11F1398}" dt="2018-08-21T17:34:06.227" v="334"/>
          <ac:spMkLst>
            <pc:docMk/>
            <pc:sldMk cId="2587159377" sldId="269"/>
            <ac:spMk id="2" creationId="{4022B83B-0EF2-484E-BA5A-365C12CD33B1}"/>
          </ac:spMkLst>
        </pc:spChg>
        <pc:spChg chg="del">
          <ac:chgData name="Marik, Simon" userId="8cb7fbd6-cb97-4eb1-8b55-94920fbc499a" providerId="ADAL" clId="{47EF569A-F3C2-2D4F-BADA-88BBD11F1398}" dt="2018-08-21T17:34:06.227" v="334"/>
          <ac:spMkLst>
            <pc:docMk/>
            <pc:sldMk cId="2587159377" sldId="269"/>
            <ac:spMk id="3" creationId="{08450F07-C2EA-E741-84BF-3144176809A6}"/>
          </ac:spMkLst>
        </pc:spChg>
        <pc:spChg chg="add mod">
          <ac:chgData name="Marik, Simon" userId="8cb7fbd6-cb97-4eb1-8b55-94920fbc499a" providerId="ADAL" clId="{47EF569A-F3C2-2D4F-BADA-88BBD11F1398}" dt="2018-08-21T17:34:13.999" v="340" actId="20577"/>
          <ac:spMkLst>
            <pc:docMk/>
            <pc:sldMk cId="2587159377" sldId="269"/>
            <ac:spMk id="4" creationId="{5C5FE764-11FF-054A-81F0-0DF8AFCDD270}"/>
          </ac:spMkLst>
        </pc:spChg>
        <pc:spChg chg="add mod">
          <ac:chgData name="Marik, Simon" userId="8cb7fbd6-cb97-4eb1-8b55-94920fbc499a" providerId="ADAL" clId="{47EF569A-F3C2-2D4F-BADA-88BBD11F1398}" dt="2018-08-21T17:34:16.022" v="343" actId="27636"/>
          <ac:spMkLst>
            <pc:docMk/>
            <pc:sldMk cId="2587159377" sldId="269"/>
            <ac:spMk id="5" creationId="{0A32901B-A78A-164B-97FA-BB0AAE627D77}"/>
          </ac:spMkLst>
        </pc:spChg>
        <pc:spChg chg="add mod">
          <ac:chgData name="Marik, Simon" userId="8cb7fbd6-cb97-4eb1-8b55-94920fbc499a" providerId="ADAL" clId="{47EF569A-F3C2-2D4F-BADA-88BBD11F1398}" dt="2018-08-21T17:34:54.842" v="349" actId="255"/>
          <ac:spMkLst>
            <pc:docMk/>
            <pc:sldMk cId="2587159377" sldId="269"/>
            <ac:spMk id="6" creationId="{8FC290BF-A49C-714D-AFFB-F9053C6A5577}"/>
          </ac:spMkLst>
        </pc:spChg>
        <pc:graphicFrameChg chg="add">
          <ac:chgData name="Marik, Simon" userId="8cb7fbd6-cb97-4eb1-8b55-94920fbc499a" providerId="ADAL" clId="{47EF569A-F3C2-2D4F-BADA-88BBD11F1398}" dt="2018-08-21T17:44:22.326" v="437"/>
          <ac:graphicFrameMkLst>
            <pc:docMk/>
            <pc:sldMk cId="2587159377" sldId="269"/>
            <ac:graphicFrameMk id="7" creationId="{1373C0E6-ED12-BC41-988A-CD91586D0B52}"/>
          </ac:graphicFrameMkLst>
        </pc:graphicFrameChg>
      </pc:sldChg>
    </pc:docChg>
  </pc:docChgLst>
  <pc:docChgLst>
    <pc:chgData name="Marik, Simon" userId="8cb7fbd6-cb97-4eb1-8b55-94920fbc499a" providerId="ADAL" clId="{F0C3D321-EB1E-C947-B02C-30B3A63C3A45}"/>
    <pc:docChg chg="modSld">
      <pc:chgData name="Marik, Simon" userId="8cb7fbd6-cb97-4eb1-8b55-94920fbc499a" providerId="ADAL" clId="{F0C3D321-EB1E-C947-B02C-30B3A63C3A45}" dt="2018-08-21T18:07:51.270" v="13"/>
      <pc:docMkLst>
        <pc:docMk/>
      </pc:docMkLst>
      <pc:sldChg chg="modSp">
        <pc:chgData name="Marik, Simon" userId="8cb7fbd6-cb97-4eb1-8b55-94920fbc499a" providerId="ADAL" clId="{F0C3D321-EB1E-C947-B02C-30B3A63C3A45}" dt="2018-08-21T18:07:51.270" v="13"/>
        <pc:sldMkLst>
          <pc:docMk/>
          <pc:sldMk cId="724728600" sldId="259"/>
        </pc:sldMkLst>
        <pc:spChg chg="mod">
          <ac:chgData name="Marik, Simon" userId="8cb7fbd6-cb97-4eb1-8b55-94920fbc499a" providerId="ADAL" clId="{F0C3D321-EB1E-C947-B02C-30B3A63C3A45}" dt="2018-08-21T18:05:55.006" v="0"/>
          <ac:spMkLst>
            <pc:docMk/>
            <pc:sldMk cId="724728600" sldId="259"/>
            <ac:spMk id="10" creationId="{FA393B1E-9816-DF42-8E72-6F27064BD495}"/>
          </ac:spMkLst>
        </pc:spChg>
        <pc:spChg chg="mod">
          <ac:chgData name="Marik, Simon" userId="8cb7fbd6-cb97-4eb1-8b55-94920fbc499a" providerId="ADAL" clId="{F0C3D321-EB1E-C947-B02C-30B3A63C3A45}" dt="2018-08-21T18:06:15.550" v="1"/>
          <ac:spMkLst>
            <pc:docMk/>
            <pc:sldMk cId="724728600" sldId="259"/>
            <ac:spMk id="11" creationId="{6779FA90-8189-7B45-9B1B-DD2B8A417224}"/>
          </ac:spMkLst>
        </pc:spChg>
        <pc:spChg chg="mod">
          <ac:chgData name="Marik, Simon" userId="8cb7fbd6-cb97-4eb1-8b55-94920fbc499a" providerId="ADAL" clId="{F0C3D321-EB1E-C947-B02C-30B3A63C3A45}" dt="2018-08-21T18:06:32.368" v="2"/>
          <ac:spMkLst>
            <pc:docMk/>
            <pc:sldMk cId="724728600" sldId="259"/>
            <ac:spMk id="12" creationId="{CA0A55FA-9FBF-AC45-882C-7CFF9518F187}"/>
          </ac:spMkLst>
        </pc:spChg>
        <pc:spChg chg="mod">
          <ac:chgData name="Marik, Simon" userId="8cb7fbd6-cb97-4eb1-8b55-94920fbc499a" providerId="ADAL" clId="{F0C3D321-EB1E-C947-B02C-30B3A63C3A45}" dt="2018-08-21T18:07:51.270" v="13"/>
          <ac:spMkLst>
            <pc:docMk/>
            <pc:sldMk cId="724728600" sldId="259"/>
            <ac:spMk id="13" creationId="{2A5451F0-6691-B94E-983F-D8D9BED97380}"/>
          </ac:spMkLst>
        </pc:spChg>
        <pc:spChg chg="mod">
          <ac:chgData name="Marik, Simon" userId="8cb7fbd6-cb97-4eb1-8b55-94920fbc499a" providerId="ADAL" clId="{F0C3D321-EB1E-C947-B02C-30B3A63C3A45}" dt="2018-08-21T18:07:33.828" v="12"/>
          <ac:spMkLst>
            <pc:docMk/>
            <pc:sldMk cId="724728600" sldId="259"/>
            <ac:spMk id="14" creationId="{387BB611-2300-4C45-8C36-44A209C48E74}"/>
          </ac:spMkLst>
        </pc:spChg>
        <pc:spChg chg="mod">
          <ac:chgData name="Marik, Simon" userId="8cb7fbd6-cb97-4eb1-8b55-94920fbc499a" providerId="ADAL" clId="{F0C3D321-EB1E-C947-B02C-30B3A63C3A45}" dt="2018-08-21T18:07:17.076" v="11" actId="1037"/>
          <ac:spMkLst>
            <pc:docMk/>
            <pc:sldMk cId="724728600" sldId="259"/>
            <ac:spMk id="15" creationId="{E9126561-1C63-5541-8A0E-C672A9265833}"/>
          </ac:spMkLst>
        </pc:spChg>
        <pc:spChg chg="mod">
          <ac:chgData name="Marik, Simon" userId="8cb7fbd6-cb97-4eb1-8b55-94920fbc499a" providerId="ADAL" clId="{F0C3D321-EB1E-C947-B02C-30B3A63C3A45}" dt="2018-08-21T18:06:54.135" v="4" actId="14100"/>
          <ac:spMkLst>
            <pc:docMk/>
            <pc:sldMk cId="724728600" sldId="259"/>
            <ac:spMk id="16" creationId="{C4668CB3-0709-9241-AA38-76F354C0E95B}"/>
          </ac:spMkLst>
        </pc:spChg>
      </pc:sldChg>
    </pc:docChg>
  </pc:docChgLst>
  <pc:docChgLst>
    <pc:chgData name="Simon Marik" userId="8cb7fbd6-cb97-4eb1-8b55-94920fbc499a" providerId="ADAL" clId="{90BDAB2D-78B2-FA4A-AEAA-450C52C67224}"/>
    <pc:docChg chg="custSel modSld">
      <pc:chgData name="Simon Marik" userId="8cb7fbd6-cb97-4eb1-8b55-94920fbc499a" providerId="ADAL" clId="{90BDAB2D-78B2-FA4A-AEAA-450C52C67224}" dt="2021-02-22T22:04:07.546" v="5" actId="20577"/>
      <pc:docMkLst>
        <pc:docMk/>
      </pc:docMkLst>
      <pc:sldChg chg="modSp mod">
        <pc:chgData name="Simon Marik" userId="8cb7fbd6-cb97-4eb1-8b55-94920fbc499a" providerId="ADAL" clId="{90BDAB2D-78B2-FA4A-AEAA-450C52C67224}" dt="2021-02-22T22:03:58.372" v="2" actId="20577"/>
        <pc:sldMkLst>
          <pc:docMk/>
          <pc:sldMk cId="122163851" sldId="257"/>
        </pc:sldMkLst>
        <pc:spChg chg="mod">
          <ac:chgData name="Simon Marik" userId="8cb7fbd6-cb97-4eb1-8b55-94920fbc499a" providerId="ADAL" clId="{90BDAB2D-78B2-FA4A-AEAA-450C52C67224}" dt="2021-02-22T22:03:58.372" v="2" actId="20577"/>
          <ac:spMkLst>
            <pc:docMk/>
            <pc:sldMk cId="122163851" sldId="257"/>
            <ac:spMk id="3" creationId="{632B28E5-B829-B248-9664-4D81EDABB90D}"/>
          </ac:spMkLst>
        </pc:spChg>
      </pc:sldChg>
      <pc:sldChg chg="modSp mod">
        <pc:chgData name="Simon Marik" userId="8cb7fbd6-cb97-4eb1-8b55-94920fbc499a" providerId="ADAL" clId="{90BDAB2D-78B2-FA4A-AEAA-450C52C67224}" dt="2021-02-22T22:04:07.546" v="5" actId="20577"/>
        <pc:sldMkLst>
          <pc:docMk/>
          <pc:sldMk cId="13454517" sldId="260"/>
        </pc:sldMkLst>
        <pc:spChg chg="mod">
          <ac:chgData name="Simon Marik" userId="8cb7fbd6-cb97-4eb1-8b55-94920fbc499a" providerId="ADAL" clId="{90BDAB2D-78B2-FA4A-AEAA-450C52C67224}" dt="2021-02-22T22:04:07.546" v="5" actId="20577"/>
          <ac:spMkLst>
            <pc:docMk/>
            <pc:sldMk cId="13454517" sldId="260"/>
            <ac:spMk id="2" creationId="{9DC83DA2-82C1-5241-B45F-87ED85958CDB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slide" Target="../slides/slide3.xml"/><Relationship Id="rId1" Type="http://schemas.openxmlformats.org/officeDocument/2006/relationships/slide" Target="../slides/slide2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slide" Target="../slides/slide3.xml"/><Relationship Id="rId1" Type="http://schemas.openxmlformats.org/officeDocument/2006/relationships/slide" Target="../slides/slide2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slide" Target="../slides/slide3.xml"/><Relationship Id="rId1" Type="http://schemas.openxmlformats.org/officeDocument/2006/relationships/slide" Target="../slides/slide2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slide" Target="../slides/slide3.xml"/><Relationship Id="rId1" Type="http://schemas.openxmlformats.org/officeDocument/2006/relationships/slide" Target="../slides/slide2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slide" Target="../slides/slide3.xml"/><Relationship Id="rId1" Type="http://schemas.openxmlformats.org/officeDocument/2006/relationships/slide" Target="../slides/slide2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slide" Target="../slides/slide3.xml"/><Relationship Id="rId1" Type="http://schemas.openxmlformats.org/officeDocument/2006/relationships/slide" Target="../slides/slide2.xm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slide" Target="../slides/slide3.xml"/><Relationship Id="rId1" Type="http://schemas.openxmlformats.org/officeDocument/2006/relationships/slide" Target="../slides/slide2.xm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slide" Target="../slides/slide3.xml"/><Relationship Id="rId1" Type="http://schemas.openxmlformats.org/officeDocument/2006/relationships/slide" Target="../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1EA43D-E675-6048-909F-041A5FCBFDEF}" type="doc">
      <dgm:prSet loTypeId="urn:microsoft.com/office/officeart/2005/8/layout/hChevron3" loCatId="" qsTypeId="urn:microsoft.com/office/officeart/2005/8/quickstyle/simple2" qsCatId="simple" csTypeId="urn:microsoft.com/office/officeart/2005/8/colors/accent3_2" csCatId="accent3" phldr="1"/>
      <dgm:spPr/>
    </dgm:pt>
    <dgm:pt modelId="{3891A461-084D-9841-A9A9-9FAF727150B1}">
      <dgm:prSet phldrT="[Text]" custT="1"/>
      <dgm:spPr/>
      <dgm:t>
        <a:bodyPr/>
        <a:lstStyle/>
        <a:p>
          <a:pPr algn="l"/>
          <a:r>
            <a:rPr lang="de-DE" sz="800" dirty="0"/>
            <a:t>                 Allgemeines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B2F285F8-188D-B340-A334-6C4BFFF3FA62}" type="parTrans" cxnId="{E175AD74-F0C1-464D-A215-3C93F3A95C4A}">
      <dgm:prSet/>
      <dgm:spPr/>
      <dgm:t>
        <a:bodyPr/>
        <a:lstStyle/>
        <a:p>
          <a:pPr algn="l"/>
          <a:endParaRPr lang="de-DE" sz="800"/>
        </a:p>
      </dgm:t>
    </dgm:pt>
    <dgm:pt modelId="{EA53F196-372E-1940-91BE-10B65DC8CC51}" type="sibTrans" cxnId="{E175AD74-F0C1-464D-A215-3C93F3A95C4A}">
      <dgm:prSet/>
      <dgm:spPr/>
      <dgm:t>
        <a:bodyPr/>
        <a:lstStyle/>
        <a:p>
          <a:pPr algn="l"/>
          <a:endParaRPr lang="de-DE" sz="800"/>
        </a:p>
      </dgm:t>
    </dgm:pt>
    <dgm:pt modelId="{6BAB3AAE-3871-BB45-B1B5-F3B874892886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Folienmaster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CAE96681-4878-1D45-8452-EC5A48220C18}" type="parTrans" cxnId="{CD5DF53A-333F-EC4F-93A1-88C1C3471A3B}">
      <dgm:prSet/>
      <dgm:spPr/>
      <dgm:t>
        <a:bodyPr/>
        <a:lstStyle/>
        <a:p>
          <a:pPr algn="l"/>
          <a:endParaRPr lang="de-DE" sz="800"/>
        </a:p>
      </dgm:t>
    </dgm:pt>
    <dgm:pt modelId="{8E9381E8-9E2B-1A41-B99E-6F25772066D6}" type="sibTrans" cxnId="{CD5DF53A-333F-EC4F-93A1-88C1C3471A3B}">
      <dgm:prSet/>
      <dgm:spPr/>
      <dgm:t>
        <a:bodyPr/>
        <a:lstStyle/>
        <a:p>
          <a:pPr algn="l"/>
          <a:endParaRPr lang="de-DE" sz="800"/>
        </a:p>
      </dgm:t>
    </dgm:pt>
    <dgm:pt modelId="{962C3089-C4A0-A24D-8E0E-901037A8462A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 Rhetorik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A756F3D4-02BC-6740-A963-C9CA1A82E854}" type="parTrans" cxnId="{2C157FDD-BA37-F74C-AF65-BC61CDC60CF6}">
      <dgm:prSet/>
      <dgm:spPr/>
      <dgm:t>
        <a:bodyPr/>
        <a:lstStyle/>
        <a:p>
          <a:pPr algn="l"/>
          <a:endParaRPr lang="de-DE" sz="800"/>
        </a:p>
      </dgm:t>
    </dgm:pt>
    <dgm:pt modelId="{85C0EF56-2196-7A4C-8806-4552169EC3BB}" type="sibTrans" cxnId="{2C157FDD-BA37-F74C-AF65-BC61CDC60CF6}">
      <dgm:prSet/>
      <dgm:spPr/>
      <dgm:t>
        <a:bodyPr/>
        <a:lstStyle/>
        <a:p>
          <a:pPr algn="l"/>
          <a:endParaRPr lang="de-DE" sz="800"/>
        </a:p>
      </dgm:t>
    </dgm:pt>
    <dgm:pt modelId="{EF34C531-EF37-5543-A291-7B61A94CA554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     Abschluss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502593FF-C5FA-E548-81A2-7D391CD28F38}" type="parTrans" cxnId="{E2F831CE-BF62-8441-850E-F7A40190C3F4}">
      <dgm:prSet/>
      <dgm:spPr/>
      <dgm:t>
        <a:bodyPr/>
        <a:lstStyle/>
        <a:p>
          <a:pPr algn="l"/>
          <a:endParaRPr lang="de-DE" sz="800"/>
        </a:p>
      </dgm:t>
    </dgm:pt>
    <dgm:pt modelId="{F72313B9-C74B-EA48-9036-E37FB139F6E8}" type="sibTrans" cxnId="{E2F831CE-BF62-8441-850E-F7A40190C3F4}">
      <dgm:prSet/>
      <dgm:spPr/>
      <dgm:t>
        <a:bodyPr/>
        <a:lstStyle/>
        <a:p>
          <a:pPr algn="l"/>
          <a:endParaRPr lang="de-DE" sz="800"/>
        </a:p>
      </dgm:t>
    </dgm:pt>
    <dgm:pt modelId="{56E6D828-7F40-47BB-9A7F-A4BD554376A3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  Struktur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6E7C7F9E-8839-4D86-AAD4-06DDE43C105C}" type="parTrans" cxnId="{9212933E-050B-4505-8C54-0DD5013653DE}">
      <dgm:prSet/>
      <dgm:spPr/>
      <dgm:t>
        <a:bodyPr/>
        <a:lstStyle/>
        <a:p>
          <a:endParaRPr lang="de-AT"/>
        </a:p>
      </dgm:t>
    </dgm:pt>
    <dgm:pt modelId="{CB3C5B21-678D-433E-B226-42F6FA4ABEF7}" type="sibTrans" cxnId="{9212933E-050B-4505-8C54-0DD5013653DE}">
      <dgm:prSet/>
      <dgm:spPr/>
      <dgm:t>
        <a:bodyPr/>
        <a:lstStyle/>
        <a:p>
          <a:endParaRPr lang="de-AT"/>
        </a:p>
      </dgm:t>
    </dgm:pt>
    <dgm:pt modelId="{FB79E064-15D8-464C-BB91-C1EED38B2B53}" type="pres">
      <dgm:prSet presAssocID="{DF1EA43D-E675-6048-909F-041A5FCBFDEF}" presName="Name0" presStyleCnt="0">
        <dgm:presLayoutVars>
          <dgm:dir/>
          <dgm:resizeHandles val="exact"/>
        </dgm:presLayoutVars>
      </dgm:prSet>
      <dgm:spPr/>
    </dgm:pt>
    <dgm:pt modelId="{B0159754-BD00-7945-90DE-67AD5FA48505}" type="pres">
      <dgm:prSet presAssocID="{3891A461-084D-9841-A9A9-9FAF727150B1}" presName="parTxOnly" presStyleLbl="node1" presStyleIdx="0" presStyleCnt="5">
        <dgm:presLayoutVars>
          <dgm:bulletEnabled val="1"/>
        </dgm:presLayoutVars>
      </dgm:prSet>
      <dgm:spPr/>
    </dgm:pt>
    <dgm:pt modelId="{9D5CEC29-15F9-F044-8976-C892B2BEEE27}" type="pres">
      <dgm:prSet presAssocID="{EA53F196-372E-1940-91BE-10B65DC8CC51}" presName="parSpace" presStyleCnt="0"/>
      <dgm:spPr/>
    </dgm:pt>
    <dgm:pt modelId="{E213499C-3C6A-CC46-A567-BB1073CF4E63}" type="pres">
      <dgm:prSet presAssocID="{962C3089-C4A0-A24D-8E0E-901037A8462A}" presName="parTxOnly" presStyleLbl="node1" presStyleIdx="1" presStyleCnt="5">
        <dgm:presLayoutVars>
          <dgm:bulletEnabled val="1"/>
        </dgm:presLayoutVars>
      </dgm:prSet>
      <dgm:spPr/>
    </dgm:pt>
    <dgm:pt modelId="{69E07C2D-2088-B641-90E3-C49BE1A649E6}" type="pres">
      <dgm:prSet presAssocID="{85C0EF56-2196-7A4C-8806-4552169EC3BB}" presName="parSpace" presStyleCnt="0"/>
      <dgm:spPr/>
    </dgm:pt>
    <dgm:pt modelId="{080D34E0-1874-404B-AE63-FE1F360B3414}" type="pres">
      <dgm:prSet presAssocID="{56E6D828-7F40-47BB-9A7F-A4BD554376A3}" presName="parTxOnly" presStyleLbl="node1" presStyleIdx="2" presStyleCnt="5">
        <dgm:presLayoutVars>
          <dgm:bulletEnabled val="1"/>
        </dgm:presLayoutVars>
      </dgm:prSet>
      <dgm:spPr/>
    </dgm:pt>
    <dgm:pt modelId="{138E9929-DF52-4083-8114-91D6281E71AF}" type="pres">
      <dgm:prSet presAssocID="{CB3C5B21-678D-433E-B226-42F6FA4ABEF7}" presName="parSpace" presStyleCnt="0"/>
      <dgm:spPr/>
    </dgm:pt>
    <dgm:pt modelId="{B3F036B0-B535-E946-A2EE-BC25F03E5C03}" type="pres">
      <dgm:prSet presAssocID="{6BAB3AAE-3871-BB45-B1B5-F3B874892886}" presName="parTxOnly" presStyleLbl="node1" presStyleIdx="3" presStyleCnt="5">
        <dgm:presLayoutVars>
          <dgm:bulletEnabled val="1"/>
        </dgm:presLayoutVars>
      </dgm:prSet>
      <dgm:spPr/>
    </dgm:pt>
    <dgm:pt modelId="{995476D2-9E94-FA4C-B086-4E96EC38E4DF}" type="pres">
      <dgm:prSet presAssocID="{8E9381E8-9E2B-1A41-B99E-6F25772066D6}" presName="parSpace" presStyleCnt="0"/>
      <dgm:spPr/>
    </dgm:pt>
    <dgm:pt modelId="{9132568B-3466-D548-8570-C3319480BC33}" type="pres">
      <dgm:prSet presAssocID="{EF34C531-EF37-5543-A291-7B61A94CA554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986F372A-E937-7541-87F0-8341E1C6F6A6}" type="presOf" srcId="{3891A461-084D-9841-A9A9-9FAF727150B1}" destId="{B0159754-BD00-7945-90DE-67AD5FA48505}" srcOrd="0" destOrd="0" presId="urn:microsoft.com/office/officeart/2005/8/layout/hChevron3"/>
    <dgm:cxn modelId="{CD5DF53A-333F-EC4F-93A1-88C1C3471A3B}" srcId="{DF1EA43D-E675-6048-909F-041A5FCBFDEF}" destId="{6BAB3AAE-3871-BB45-B1B5-F3B874892886}" srcOrd="3" destOrd="0" parTransId="{CAE96681-4878-1D45-8452-EC5A48220C18}" sibTransId="{8E9381E8-9E2B-1A41-B99E-6F25772066D6}"/>
    <dgm:cxn modelId="{9212933E-050B-4505-8C54-0DD5013653DE}" srcId="{DF1EA43D-E675-6048-909F-041A5FCBFDEF}" destId="{56E6D828-7F40-47BB-9A7F-A4BD554376A3}" srcOrd="2" destOrd="0" parTransId="{6E7C7F9E-8839-4D86-AAD4-06DDE43C105C}" sibTransId="{CB3C5B21-678D-433E-B226-42F6FA4ABEF7}"/>
    <dgm:cxn modelId="{8B3B085D-B8DD-9D4E-A489-A41BFE6F894C}" type="presOf" srcId="{962C3089-C4A0-A24D-8E0E-901037A8462A}" destId="{E213499C-3C6A-CC46-A567-BB1073CF4E63}" srcOrd="0" destOrd="0" presId="urn:microsoft.com/office/officeart/2005/8/layout/hChevron3"/>
    <dgm:cxn modelId="{E175AD74-F0C1-464D-A215-3C93F3A95C4A}" srcId="{DF1EA43D-E675-6048-909F-041A5FCBFDEF}" destId="{3891A461-084D-9841-A9A9-9FAF727150B1}" srcOrd="0" destOrd="0" parTransId="{B2F285F8-188D-B340-A334-6C4BFFF3FA62}" sibTransId="{EA53F196-372E-1940-91BE-10B65DC8CC51}"/>
    <dgm:cxn modelId="{BF0DBF89-5FB6-9A4E-A29B-98B40E16CE5A}" type="presOf" srcId="{6BAB3AAE-3871-BB45-B1B5-F3B874892886}" destId="{B3F036B0-B535-E946-A2EE-BC25F03E5C03}" srcOrd="0" destOrd="0" presId="urn:microsoft.com/office/officeart/2005/8/layout/hChevron3"/>
    <dgm:cxn modelId="{615A9E8A-CEA5-EE4D-8778-CEB027EFC2C3}" type="presOf" srcId="{EF34C531-EF37-5543-A291-7B61A94CA554}" destId="{9132568B-3466-D548-8570-C3319480BC33}" srcOrd="0" destOrd="0" presId="urn:microsoft.com/office/officeart/2005/8/layout/hChevron3"/>
    <dgm:cxn modelId="{CD11FFAE-C5DE-BE4E-95F2-49396E16779F}" type="presOf" srcId="{DF1EA43D-E675-6048-909F-041A5FCBFDEF}" destId="{FB79E064-15D8-464C-BB91-C1EED38B2B53}" srcOrd="0" destOrd="0" presId="urn:microsoft.com/office/officeart/2005/8/layout/hChevron3"/>
    <dgm:cxn modelId="{50F523C3-D049-4D03-A6E0-B0D3D32CE6FA}" type="presOf" srcId="{56E6D828-7F40-47BB-9A7F-A4BD554376A3}" destId="{080D34E0-1874-404B-AE63-FE1F360B3414}" srcOrd="0" destOrd="0" presId="urn:microsoft.com/office/officeart/2005/8/layout/hChevron3"/>
    <dgm:cxn modelId="{E2F831CE-BF62-8441-850E-F7A40190C3F4}" srcId="{DF1EA43D-E675-6048-909F-041A5FCBFDEF}" destId="{EF34C531-EF37-5543-A291-7B61A94CA554}" srcOrd="4" destOrd="0" parTransId="{502593FF-C5FA-E548-81A2-7D391CD28F38}" sibTransId="{F72313B9-C74B-EA48-9036-E37FB139F6E8}"/>
    <dgm:cxn modelId="{2C157FDD-BA37-F74C-AF65-BC61CDC60CF6}" srcId="{DF1EA43D-E675-6048-909F-041A5FCBFDEF}" destId="{962C3089-C4A0-A24D-8E0E-901037A8462A}" srcOrd="1" destOrd="0" parTransId="{A756F3D4-02BC-6740-A963-C9CA1A82E854}" sibTransId="{85C0EF56-2196-7A4C-8806-4552169EC3BB}"/>
    <dgm:cxn modelId="{6DFA4931-8DD9-3845-A071-923C7C41A75D}" type="presParOf" srcId="{FB79E064-15D8-464C-BB91-C1EED38B2B53}" destId="{B0159754-BD00-7945-90DE-67AD5FA48505}" srcOrd="0" destOrd="0" presId="urn:microsoft.com/office/officeart/2005/8/layout/hChevron3"/>
    <dgm:cxn modelId="{A68745DF-B036-7541-A04F-52B443A54679}" type="presParOf" srcId="{FB79E064-15D8-464C-BB91-C1EED38B2B53}" destId="{9D5CEC29-15F9-F044-8976-C892B2BEEE27}" srcOrd="1" destOrd="0" presId="urn:microsoft.com/office/officeart/2005/8/layout/hChevron3"/>
    <dgm:cxn modelId="{EE7D4A5F-0E03-0648-BD75-BB3EEAA06548}" type="presParOf" srcId="{FB79E064-15D8-464C-BB91-C1EED38B2B53}" destId="{E213499C-3C6A-CC46-A567-BB1073CF4E63}" srcOrd="2" destOrd="0" presId="urn:microsoft.com/office/officeart/2005/8/layout/hChevron3"/>
    <dgm:cxn modelId="{FCDAE801-DBE0-914C-B7F9-EF3D6AC53199}" type="presParOf" srcId="{FB79E064-15D8-464C-BB91-C1EED38B2B53}" destId="{69E07C2D-2088-B641-90E3-C49BE1A649E6}" srcOrd="3" destOrd="0" presId="urn:microsoft.com/office/officeart/2005/8/layout/hChevron3"/>
    <dgm:cxn modelId="{14053729-7258-4422-A617-7DF27FE321CC}" type="presParOf" srcId="{FB79E064-15D8-464C-BB91-C1EED38B2B53}" destId="{080D34E0-1874-404B-AE63-FE1F360B3414}" srcOrd="4" destOrd="0" presId="urn:microsoft.com/office/officeart/2005/8/layout/hChevron3"/>
    <dgm:cxn modelId="{0246C6A9-8A3F-4886-824B-EADFCF597A80}" type="presParOf" srcId="{FB79E064-15D8-464C-BB91-C1EED38B2B53}" destId="{138E9929-DF52-4083-8114-91D6281E71AF}" srcOrd="5" destOrd="0" presId="urn:microsoft.com/office/officeart/2005/8/layout/hChevron3"/>
    <dgm:cxn modelId="{9DEF9CD6-2B49-484F-901E-A71A279B4C1E}" type="presParOf" srcId="{FB79E064-15D8-464C-BB91-C1EED38B2B53}" destId="{B3F036B0-B535-E946-A2EE-BC25F03E5C03}" srcOrd="6" destOrd="0" presId="urn:microsoft.com/office/officeart/2005/8/layout/hChevron3"/>
    <dgm:cxn modelId="{52127E9B-E4E3-F040-A503-02DD62D52323}" type="presParOf" srcId="{FB79E064-15D8-464C-BB91-C1EED38B2B53}" destId="{995476D2-9E94-FA4C-B086-4E96EC38E4DF}" srcOrd="7" destOrd="0" presId="urn:microsoft.com/office/officeart/2005/8/layout/hChevron3"/>
    <dgm:cxn modelId="{9EB4E00C-6D9D-8A49-94A6-2858CEDD5CAF}" type="presParOf" srcId="{FB79E064-15D8-464C-BB91-C1EED38B2B53}" destId="{9132568B-3466-D548-8570-C3319480BC33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1EA43D-E675-6048-909F-041A5FCBFDEF}" type="doc">
      <dgm:prSet loTypeId="urn:microsoft.com/office/officeart/2005/8/layout/hChevron3" loCatId="" qsTypeId="urn:microsoft.com/office/officeart/2005/8/quickstyle/simple2" qsCatId="simple" csTypeId="urn:microsoft.com/office/officeart/2005/8/colors/accent3_2" csCatId="accent3" phldr="1"/>
      <dgm:spPr/>
    </dgm:pt>
    <dgm:pt modelId="{3891A461-084D-9841-A9A9-9FAF727150B1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Allgemeines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B2F285F8-188D-B340-A334-6C4BFFF3FA62}" type="parTrans" cxnId="{E175AD74-F0C1-464D-A215-3C93F3A95C4A}">
      <dgm:prSet/>
      <dgm:spPr/>
      <dgm:t>
        <a:bodyPr/>
        <a:lstStyle/>
        <a:p>
          <a:pPr algn="l"/>
          <a:endParaRPr lang="de-DE" sz="800"/>
        </a:p>
      </dgm:t>
    </dgm:pt>
    <dgm:pt modelId="{EA53F196-372E-1940-91BE-10B65DC8CC51}" type="sibTrans" cxnId="{E175AD74-F0C1-464D-A215-3C93F3A95C4A}">
      <dgm:prSet/>
      <dgm:spPr/>
      <dgm:t>
        <a:bodyPr/>
        <a:lstStyle/>
        <a:p>
          <a:pPr algn="l"/>
          <a:endParaRPr lang="de-DE" sz="800"/>
        </a:p>
      </dgm:t>
    </dgm:pt>
    <dgm:pt modelId="{6BAB3AAE-3871-BB45-B1B5-F3B874892886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Folienmaster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CAE96681-4878-1D45-8452-EC5A48220C18}" type="parTrans" cxnId="{CD5DF53A-333F-EC4F-93A1-88C1C3471A3B}">
      <dgm:prSet/>
      <dgm:spPr/>
      <dgm:t>
        <a:bodyPr/>
        <a:lstStyle/>
        <a:p>
          <a:pPr algn="l"/>
          <a:endParaRPr lang="de-DE" sz="800"/>
        </a:p>
      </dgm:t>
    </dgm:pt>
    <dgm:pt modelId="{8E9381E8-9E2B-1A41-B99E-6F25772066D6}" type="sibTrans" cxnId="{CD5DF53A-333F-EC4F-93A1-88C1C3471A3B}">
      <dgm:prSet/>
      <dgm:spPr/>
      <dgm:t>
        <a:bodyPr/>
        <a:lstStyle/>
        <a:p>
          <a:pPr algn="l"/>
          <a:endParaRPr lang="de-DE" sz="800"/>
        </a:p>
      </dgm:t>
    </dgm:pt>
    <dgm:pt modelId="{962C3089-C4A0-A24D-8E0E-901037A8462A}">
      <dgm:prSet custT="1"/>
      <dgm:spPr>
        <a:solidFill>
          <a:schemeClr val="accent3"/>
        </a:solidFill>
      </dgm:spPr>
      <dgm:t>
        <a:bodyPr/>
        <a:lstStyle/>
        <a:p>
          <a:pPr algn="l"/>
          <a:r>
            <a:rPr lang="de-DE" sz="800" dirty="0"/>
            <a:t>                  Rhetorik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A756F3D4-02BC-6740-A963-C9CA1A82E854}" type="parTrans" cxnId="{2C157FDD-BA37-F74C-AF65-BC61CDC60CF6}">
      <dgm:prSet/>
      <dgm:spPr/>
      <dgm:t>
        <a:bodyPr/>
        <a:lstStyle/>
        <a:p>
          <a:pPr algn="l"/>
          <a:endParaRPr lang="de-DE" sz="800"/>
        </a:p>
      </dgm:t>
    </dgm:pt>
    <dgm:pt modelId="{85C0EF56-2196-7A4C-8806-4552169EC3BB}" type="sibTrans" cxnId="{2C157FDD-BA37-F74C-AF65-BC61CDC60CF6}">
      <dgm:prSet/>
      <dgm:spPr/>
      <dgm:t>
        <a:bodyPr/>
        <a:lstStyle/>
        <a:p>
          <a:pPr algn="l"/>
          <a:endParaRPr lang="de-DE" sz="800"/>
        </a:p>
      </dgm:t>
    </dgm:pt>
    <dgm:pt modelId="{EF34C531-EF37-5543-A291-7B61A94CA554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     Abschluss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502593FF-C5FA-E548-81A2-7D391CD28F38}" type="parTrans" cxnId="{E2F831CE-BF62-8441-850E-F7A40190C3F4}">
      <dgm:prSet/>
      <dgm:spPr/>
      <dgm:t>
        <a:bodyPr/>
        <a:lstStyle/>
        <a:p>
          <a:pPr algn="l"/>
          <a:endParaRPr lang="de-DE" sz="800"/>
        </a:p>
      </dgm:t>
    </dgm:pt>
    <dgm:pt modelId="{F72313B9-C74B-EA48-9036-E37FB139F6E8}" type="sibTrans" cxnId="{E2F831CE-BF62-8441-850E-F7A40190C3F4}">
      <dgm:prSet/>
      <dgm:spPr/>
      <dgm:t>
        <a:bodyPr/>
        <a:lstStyle/>
        <a:p>
          <a:pPr algn="l"/>
          <a:endParaRPr lang="de-DE" sz="800"/>
        </a:p>
      </dgm:t>
    </dgm:pt>
    <dgm:pt modelId="{56E6D828-7F40-47BB-9A7F-A4BD554376A3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  Struktur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6E7C7F9E-8839-4D86-AAD4-06DDE43C105C}" type="parTrans" cxnId="{9212933E-050B-4505-8C54-0DD5013653DE}">
      <dgm:prSet/>
      <dgm:spPr/>
      <dgm:t>
        <a:bodyPr/>
        <a:lstStyle/>
        <a:p>
          <a:endParaRPr lang="de-AT"/>
        </a:p>
      </dgm:t>
    </dgm:pt>
    <dgm:pt modelId="{CB3C5B21-678D-433E-B226-42F6FA4ABEF7}" type="sibTrans" cxnId="{9212933E-050B-4505-8C54-0DD5013653DE}">
      <dgm:prSet/>
      <dgm:spPr/>
      <dgm:t>
        <a:bodyPr/>
        <a:lstStyle/>
        <a:p>
          <a:endParaRPr lang="de-AT"/>
        </a:p>
      </dgm:t>
    </dgm:pt>
    <dgm:pt modelId="{FB79E064-15D8-464C-BB91-C1EED38B2B53}" type="pres">
      <dgm:prSet presAssocID="{DF1EA43D-E675-6048-909F-041A5FCBFDEF}" presName="Name0" presStyleCnt="0">
        <dgm:presLayoutVars>
          <dgm:dir/>
          <dgm:resizeHandles val="exact"/>
        </dgm:presLayoutVars>
      </dgm:prSet>
      <dgm:spPr/>
    </dgm:pt>
    <dgm:pt modelId="{B0159754-BD00-7945-90DE-67AD5FA48505}" type="pres">
      <dgm:prSet presAssocID="{3891A461-084D-9841-A9A9-9FAF727150B1}" presName="parTxOnly" presStyleLbl="node1" presStyleIdx="0" presStyleCnt="5">
        <dgm:presLayoutVars>
          <dgm:bulletEnabled val="1"/>
        </dgm:presLayoutVars>
      </dgm:prSet>
      <dgm:spPr/>
    </dgm:pt>
    <dgm:pt modelId="{9D5CEC29-15F9-F044-8976-C892B2BEEE27}" type="pres">
      <dgm:prSet presAssocID="{EA53F196-372E-1940-91BE-10B65DC8CC51}" presName="parSpace" presStyleCnt="0"/>
      <dgm:spPr/>
    </dgm:pt>
    <dgm:pt modelId="{E213499C-3C6A-CC46-A567-BB1073CF4E63}" type="pres">
      <dgm:prSet presAssocID="{962C3089-C4A0-A24D-8E0E-901037A8462A}" presName="parTxOnly" presStyleLbl="node1" presStyleIdx="1" presStyleCnt="5">
        <dgm:presLayoutVars>
          <dgm:bulletEnabled val="1"/>
        </dgm:presLayoutVars>
      </dgm:prSet>
      <dgm:spPr/>
    </dgm:pt>
    <dgm:pt modelId="{69E07C2D-2088-B641-90E3-C49BE1A649E6}" type="pres">
      <dgm:prSet presAssocID="{85C0EF56-2196-7A4C-8806-4552169EC3BB}" presName="parSpace" presStyleCnt="0"/>
      <dgm:spPr/>
    </dgm:pt>
    <dgm:pt modelId="{080D34E0-1874-404B-AE63-FE1F360B3414}" type="pres">
      <dgm:prSet presAssocID="{56E6D828-7F40-47BB-9A7F-A4BD554376A3}" presName="parTxOnly" presStyleLbl="node1" presStyleIdx="2" presStyleCnt="5">
        <dgm:presLayoutVars>
          <dgm:bulletEnabled val="1"/>
        </dgm:presLayoutVars>
      </dgm:prSet>
      <dgm:spPr/>
    </dgm:pt>
    <dgm:pt modelId="{138E9929-DF52-4083-8114-91D6281E71AF}" type="pres">
      <dgm:prSet presAssocID="{CB3C5B21-678D-433E-B226-42F6FA4ABEF7}" presName="parSpace" presStyleCnt="0"/>
      <dgm:spPr/>
    </dgm:pt>
    <dgm:pt modelId="{B3F036B0-B535-E946-A2EE-BC25F03E5C03}" type="pres">
      <dgm:prSet presAssocID="{6BAB3AAE-3871-BB45-B1B5-F3B874892886}" presName="parTxOnly" presStyleLbl="node1" presStyleIdx="3" presStyleCnt="5">
        <dgm:presLayoutVars>
          <dgm:bulletEnabled val="1"/>
        </dgm:presLayoutVars>
      </dgm:prSet>
      <dgm:spPr/>
    </dgm:pt>
    <dgm:pt modelId="{995476D2-9E94-FA4C-B086-4E96EC38E4DF}" type="pres">
      <dgm:prSet presAssocID="{8E9381E8-9E2B-1A41-B99E-6F25772066D6}" presName="parSpace" presStyleCnt="0"/>
      <dgm:spPr/>
    </dgm:pt>
    <dgm:pt modelId="{9132568B-3466-D548-8570-C3319480BC33}" type="pres">
      <dgm:prSet presAssocID="{EF34C531-EF37-5543-A291-7B61A94CA554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986F372A-E937-7541-87F0-8341E1C6F6A6}" type="presOf" srcId="{3891A461-084D-9841-A9A9-9FAF727150B1}" destId="{B0159754-BD00-7945-90DE-67AD5FA48505}" srcOrd="0" destOrd="0" presId="urn:microsoft.com/office/officeart/2005/8/layout/hChevron3"/>
    <dgm:cxn modelId="{CD5DF53A-333F-EC4F-93A1-88C1C3471A3B}" srcId="{DF1EA43D-E675-6048-909F-041A5FCBFDEF}" destId="{6BAB3AAE-3871-BB45-B1B5-F3B874892886}" srcOrd="3" destOrd="0" parTransId="{CAE96681-4878-1D45-8452-EC5A48220C18}" sibTransId="{8E9381E8-9E2B-1A41-B99E-6F25772066D6}"/>
    <dgm:cxn modelId="{9212933E-050B-4505-8C54-0DD5013653DE}" srcId="{DF1EA43D-E675-6048-909F-041A5FCBFDEF}" destId="{56E6D828-7F40-47BB-9A7F-A4BD554376A3}" srcOrd="2" destOrd="0" parTransId="{6E7C7F9E-8839-4D86-AAD4-06DDE43C105C}" sibTransId="{CB3C5B21-678D-433E-B226-42F6FA4ABEF7}"/>
    <dgm:cxn modelId="{8B3B085D-B8DD-9D4E-A489-A41BFE6F894C}" type="presOf" srcId="{962C3089-C4A0-A24D-8E0E-901037A8462A}" destId="{E213499C-3C6A-CC46-A567-BB1073CF4E63}" srcOrd="0" destOrd="0" presId="urn:microsoft.com/office/officeart/2005/8/layout/hChevron3"/>
    <dgm:cxn modelId="{E175AD74-F0C1-464D-A215-3C93F3A95C4A}" srcId="{DF1EA43D-E675-6048-909F-041A5FCBFDEF}" destId="{3891A461-084D-9841-A9A9-9FAF727150B1}" srcOrd="0" destOrd="0" parTransId="{B2F285F8-188D-B340-A334-6C4BFFF3FA62}" sibTransId="{EA53F196-372E-1940-91BE-10B65DC8CC51}"/>
    <dgm:cxn modelId="{BF0DBF89-5FB6-9A4E-A29B-98B40E16CE5A}" type="presOf" srcId="{6BAB3AAE-3871-BB45-B1B5-F3B874892886}" destId="{B3F036B0-B535-E946-A2EE-BC25F03E5C03}" srcOrd="0" destOrd="0" presId="urn:microsoft.com/office/officeart/2005/8/layout/hChevron3"/>
    <dgm:cxn modelId="{615A9E8A-CEA5-EE4D-8778-CEB027EFC2C3}" type="presOf" srcId="{EF34C531-EF37-5543-A291-7B61A94CA554}" destId="{9132568B-3466-D548-8570-C3319480BC33}" srcOrd="0" destOrd="0" presId="urn:microsoft.com/office/officeart/2005/8/layout/hChevron3"/>
    <dgm:cxn modelId="{CD11FFAE-C5DE-BE4E-95F2-49396E16779F}" type="presOf" srcId="{DF1EA43D-E675-6048-909F-041A5FCBFDEF}" destId="{FB79E064-15D8-464C-BB91-C1EED38B2B53}" srcOrd="0" destOrd="0" presId="urn:microsoft.com/office/officeart/2005/8/layout/hChevron3"/>
    <dgm:cxn modelId="{50F523C3-D049-4D03-A6E0-B0D3D32CE6FA}" type="presOf" srcId="{56E6D828-7F40-47BB-9A7F-A4BD554376A3}" destId="{080D34E0-1874-404B-AE63-FE1F360B3414}" srcOrd="0" destOrd="0" presId="urn:microsoft.com/office/officeart/2005/8/layout/hChevron3"/>
    <dgm:cxn modelId="{E2F831CE-BF62-8441-850E-F7A40190C3F4}" srcId="{DF1EA43D-E675-6048-909F-041A5FCBFDEF}" destId="{EF34C531-EF37-5543-A291-7B61A94CA554}" srcOrd="4" destOrd="0" parTransId="{502593FF-C5FA-E548-81A2-7D391CD28F38}" sibTransId="{F72313B9-C74B-EA48-9036-E37FB139F6E8}"/>
    <dgm:cxn modelId="{2C157FDD-BA37-F74C-AF65-BC61CDC60CF6}" srcId="{DF1EA43D-E675-6048-909F-041A5FCBFDEF}" destId="{962C3089-C4A0-A24D-8E0E-901037A8462A}" srcOrd="1" destOrd="0" parTransId="{A756F3D4-02BC-6740-A963-C9CA1A82E854}" sibTransId="{85C0EF56-2196-7A4C-8806-4552169EC3BB}"/>
    <dgm:cxn modelId="{6DFA4931-8DD9-3845-A071-923C7C41A75D}" type="presParOf" srcId="{FB79E064-15D8-464C-BB91-C1EED38B2B53}" destId="{B0159754-BD00-7945-90DE-67AD5FA48505}" srcOrd="0" destOrd="0" presId="urn:microsoft.com/office/officeart/2005/8/layout/hChevron3"/>
    <dgm:cxn modelId="{A68745DF-B036-7541-A04F-52B443A54679}" type="presParOf" srcId="{FB79E064-15D8-464C-BB91-C1EED38B2B53}" destId="{9D5CEC29-15F9-F044-8976-C892B2BEEE27}" srcOrd="1" destOrd="0" presId="urn:microsoft.com/office/officeart/2005/8/layout/hChevron3"/>
    <dgm:cxn modelId="{EE7D4A5F-0E03-0648-BD75-BB3EEAA06548}" type="presParOf" srcId="{FB79E064-15D8-464C-BB91-C1EED38B2B53}" destId="{E213499C-3C6A-CC46-A567-BB1073CF4E63}" srcOrd="2" destOrd="0" presId="urn:microsoft.com/office/officeart/2005/8/layout/hChevron3"/>
    <dgm:cxn modelId="{FCDAE801-DBE0-914C-B7F9-EF3D6AC53199}" type="presParOf" srcId="{FB79E064-15D8-464C-BB91-C1EED38B2B53}" destId="{69E07C2D-2088-B641-90E3-C49BE1A649E6}" srcOrd="3" destOrd="0" presId="urn:microsoft.com/office/officeart/2005/8/layout/hChevron3"/>
    <dgm:cxn modelId="{14053729-7258-4422-A617-7DF27FE321CC}" type="presParOf" srcId="{FB79E064-15D8-464C-BB91-C1EED38B2B53}" destId="{080D34E0-1874-404B-AE63-FE1F360B3414}" srcOrd="4" destOrd="0" presId="urn:microsoft.com/office/officeart/2005/8/layout/hChevron3"/>
    <dgm:cxn modelId="{0246C6A9-8A3F-4886-824B-EADFCF597A80}" type="presParOf" srcId="{FB79E064-15D8-464C-BB91-C1EED38B2B53}" destId="{138E9929-DF52-4083-8114-91D6281E71AF}" srcOrd="5" destOrd="0" presId="urn:microsoft.com/office/officeart/2005/8/layout/hChevron3"/>
    <dgm:cxn modelId="{9DEF9CD6-2B49-484F-901E-A71A279B4C1E}" type="presParOf" srcId="{FB79E064-15D8-464C-BB91-C1EED38B2B53}" destId="{B3F036B0-B535-E946-A2EE-BC25F03E5C03}" srcOrd="6" destOrd="0" presId="urn:microsoft.com/office/officeart/2005/8/layout/hChevron3"/>
    <dgm:cxn modelId="{52127E9B-E4E3-F040-A503-02DD62D52323}" type="presParOf" srcId="{FB79E064-15D8-464C-BB91-C1EED38B2B53}" destId="{995476D2-9E94-FA4C-B086-4E96EC38E4DF}" srcOrd="7" destOrd="0" presId="urn:microsoft.com/office/officeart/2005/8/layout/hChevron3"/>
    <dgm:cxn modelId="{9EB4E00C-6D9D-8A49-94A6-2858CEDD5CAF}" type="presParOf" srcId="{FB79E064-15D8-464C-BB91-C1EED38B2B53}" destId="{9132568B-3466-D548-8570-C3319480BC33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1EA43D-E675-6048-909F-041A5FCBFDEF}" type="doc">
      <dgm:prSet loTypeId="urn:microsoft.com/office/officeart/2005/8/layout/hChevron3" loCatId="" qsTypeId="urn:microsoft.com/office/officeart/2005/8/quickstyle/simple2" qsCatId="simple" csTypeId="urn:microsoft.com/office/officeart/2005/8/colors/accent3_2" csCatId="accent3" phldr="1"/>
      <dgm:spPr/>
    </dgm:pt>
    <dgm:pt modelId="{3891A461-084D-9841-A9A9-9FAF727150B1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Allgemeines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B2F285F8-188D-B340-A334-6C4BFFF3FA62}" type="parTrans" cxnId="{E175AD74-F0C1-464D-A215-3C93F3A95C4A}">
      <dgm:prSet/>
      <dgm:spPr/>
      <dgm:t>
        <a:bodyPr/>
        <a:lstStyle/>
        <a:p>
          <a:pPr algn="l"/>
          <a:endParaRPr lang="de-DE" sz="800"/>
        </a:p>
      </dgm:t>
    </dgm:pt>
    <dgm:pt modelId="{EA53F196-372E-1940-91BE-10B65DC8CC51}" type="sibTrans" cxnId="{E175AD74-F0C1-464D-A215-3C93F3A95C4A}">
      <dgm:prSet/>
      <dgm:spPr/>
      <dgm:t>
        <a:bodyPr/>
        <a:lstStyle/>
        <a:p>
          <a:pPr algn="l"/>
          <a:endParaRPr lang="de-DE" sz="800"/>
        </a:p>
      </dgm:t>
    </dgm:pt>
    <dgm:pt modelId="{6BAB3AAE-3871-BB45-B1B5-F3B874892886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Folienmaster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CAE96681-4878-1D45-8452-EC5A48220C18}" type="parTrans" cxnId="{CD5DF53A-333F-EC4F-93A1-88C1C3471A3B}">
      <dgm:prSet/>
      <dgm:spPr/>
      <dgm:t>
        <a:bodyPr/>
        <a:lstStyle/>
        <a:p>
          <a:pPr algn="l"/>
          <a:endParaRPr lang="de-DE" sz="800"/>
        </a:p>
      </dgm:t>
    </dgm:pt>
    <dgm:pt modelId="{8E9381E8-9E2B-1A41-B99E-6F25772066D6}" type="sibTrans" cxnId="{CD5DF53A-333F-EC4F-93A1-88C1C3471A3B}">
      <dgm:prSet/>
      <dgm:spPr/>
      <dgm:t>
        <a:bodyPr/>
        <a:lstStyle/>
        <a:p>
          <a:pPr algn="l"/>
          <a:endParaRPr lang="de-DE" sz="800"/>
        </a:p>
      </dgm:t>
    </dgm:pt>
    <dgm:pt modelId="{962C3089-C4A0-A24D-8E0E-901037A8462A}">
      <dgm:prSet custT="1"/>
      <dgm:spPr>
        <a:solidFill>
          <a:schemeClr val="accent3"/>
        </a:solidFill>
      </dgm:spPr>
      <dgm:t>
        <a:bodyPr/>
        <a:lstStyle/>
        <a:p>
          <a:pPr algn="l"/>
          <a:r>
            <a:rPr lang="de-DE" sz="800" dirty="0"/>
            <a:t>                  Rhetorik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A756F3D4-02BC-6740-A963-C9CA1A82E854}" type="parTrans" cxnId="{2C157FDD-BA37-F74C-AF65-BC61CDC60CF6}">
      <dgm:prSet/>
      <dgm:spPr/>
      <dgm:t>
        <a:bodyPr/>
        <a:lstStyle/>
        <a:p>
          <a:pPr algn="l"/>
          <a:endParaRPr lang="de-DE" sz="800"/>
        </a:p>
      </dgm:t>
    </dgm:pt>
    <dgm:pt modelId="{85C0EF56-2196-7A4C-8806-4552169EC3BB}" type="sibTrans" cxnId="{2C157FDD-BA37-F74C-AF65-BC61CDC60CF6}">
      <dgm:prSet/>
      <dgm:spPr/>
      <dgm:t>
        <a:bodyPr/>
        <a:lstStyle/>
        <a:p>
          <a:pPr algn="l"/>
          <a:endParaRPr lang="de-DE" sz="800"/>
        </a:p>
      </dgm:t>
    </dgm:pt>
    <dgm:pt modelId="{EF34C531-EF37-5543-A291-7B61A94CA554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     Abschluss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502593FF-C5FA-E548-81A2-7D391CD28F38}" type="parTrans" cxnId="{E2F831CE-BF62-8441-850E-F7A40190C3F4}">
      <dgm:prSet/>
      <dgm:spPr/>
      <dgm:t>
        <a:bodyPr/>
        <a:lstStyle/>
        <a:p>
          <a:pPr algn="l"/>
          <a:endParaRPr lang="de-DE" sz="800"/>
        </a:p>
      </dgm:t>
    </dgm:pt>
    <dgm:pt modelId="{F72313B9-C74B-EA48-9036-E37FB139F6E8}" type="sibTrans" cxnId="{E2F831CE-BF62-8441-850E-F7A40190C3F4}">
      <dgm:prSet/>
      <dgm:spPr/>
      <dgm:t>
        <a:bodyPr/>
        <a:lstStyle/>
        <a:p>
          <a:pPr algn="l"/>
          <a:endParaRPr lang="de-DE" sz="800"/>
        </a:p>
      </dgm:t>
    </dgm:pt>
    <dgm:pt modelId="{56E6D828-7F40-47BB-9A7F-A4BD554376A3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  Struktur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6E7C7F9E-8839-4D86-AAD4-06DDE43C105C}" type="parTrans" cxnId="{9212933E-050B-4505-8C54-0DD5013653DE}">
      <dgm:prSet/>
      <dgm:spPr/>
      <dgm:t>
        <a:bodyPr/>
        <a:lstStyle/>
        <a:p>
          <a:endParaRPr lang="de-AT"/>
        </a:p>
      </dgm:t>
    </dgm:pt>
    <dgm:pt modelId="{CB3C5B21-678D-433E-B226-42F6FA4ABEF7}" type="sibTrans" cxnId="{9212933E-050B-4505-8C54-0DD5013653DE}">
      <dgm:prSet/>
      <dgm:spPr/>
      <dgm:t>
        <a:bodyPr/>
        <a:lstStyle/>
        <a:p>
          <a:endParaRPr lang="de-AT"/>
        </a:p>
      </dgm:t>
    </dgm:pt>
    <dgm:pt modelId="{FB79E064-15D8-464C-BB91-C1EED38B2B53}" type="pres">
      <dgm:prSet presAssocID="{DF1EA43D-E675-6048-909F-041A5FCBFDEF}" presName="Name0" presStyleCnt="0">
        <dgm:presLayoutVars>
          <dgm:dir/>
          <dgm:resizeHandles val="exact"/>
        </dgm:presLayoutVars>
      </dgm:prSet>
      <dgm:spPr/>
    </dgm:pt>
    <dgm:pt modelId="{B0159754-BD00-7945-90DE-67AD5FA48505}" type="pres">
      <dgm:prSet presAssocID="{3891A461-084D-9841-A9A9-9FAF727150B1}" presName="parTxOnly" presStyleLbl="node1" presStyleIdx="0" presStyleCnt="5">
        <dgm:presLayoutVars>
          <dgm:bulletEnabled val="1"/>
        </dgm:presLayoutVars>
      </dgm:prSet>
      <dgm:spPr/>
    </dgm:pt>
    <dgm:pt modelId="{9D5CEC29-15F9-F044-8976-C892B2BEEE27}" type="pres">
      <dgm:prSet presAssocID="{EA53F196-372E-1940-91BE-10B65DC8CC51}" presName="parSpace" presStyleCnt="0"/>
      <dgm:spPr/>
    </dgm:pt>
    <dgm:pt modelId="{E213499C-3C6A-CC46-A567-BB1073CF4E63}" type="pres">
      <dgm:prSet presAssocID="{962C3089-C4A0-A24D-8E0E-901037A8462A}" presName="parTxOnly" presStyleLbl="node1" presStyleIdx="1" presStyleCnt="5">
        <dgm:presLayoutVars>
          <dgm:bulletEnabled val="1"/>
        </dgm:presLayoutVars>
      </dgm:prSet>
      <dgm:spPr/>
    </dgm:pt>
    <dgm:pt modelId="{69E07C2D-2088-B641-90E3-C49BE1A649E6}" type="pres">
      <dgm:prSet presAssocID="{85C0EF56-2196-7A4C-8806-4552169EC3BB}" presName="parSpace" presStyleCnt="0"/>
      <dgm:spPr/>
    </dgm:pt>
    <dgm:pt modelId="{080D34E0-1874-404B-AE63-FE1F360B3414}" type="pres">
      <dgm:prSet presAssocID="{56E6D828-7F40-47BB-9A7F-A4BD554376A3}" presName="parTxOnly" presStyleLbl="node1" presStyleIdx="2" presStyleCnt="5">
        <dgm:presLayoutVars>
          <dgm:bulletEnabled val="1"/>
        </dgm:presLayoutVars>
      </dgm:prSet>
      <dgm:spPr/>
    </dgm:pt>
    <dgm:pt modelId="{138E9929-DF52-4083-8114-91D6281E71AF}" type="pres">
      <dgm:prSet presAssocID="{CB3C5B21-678D-433E-B226-42F6FA4ABEF7}" presName="parSpace" presStyleCnt="0"/>
      <dgm:spPr/>
    </dgm:pt>
    <dgm:pt modelId="{B3F036B0-B535-E946-A2EE-BC25F03E5C03}" type="pres">
      <dgm:prSet presAssocID="{6BAB3AAE-3871-BB45-B1B5-F3B874892886}" presName="parTxOnly" presStyleLbl="node1" presStyleIdx="3" presStyleCnt="5">
        <dgm:presLayoutVars>
          <dgm:bulletEnabled val="1"/>
        </dgm:presLayoutVars>
      </dgm:prSet>
      <dgm:spPr/>
    </dgm:pt>
    <dgm:pt modelId="{995476D2-9E94-FA4C-B086-4E96EC38E4DF}" type="pres">
      <dgm:prSet presAssocID="{8E9381E8-9E2B-1A41-B99E-6F25772066D6}" presName="parSpace" presStyleCnt="0"/>
      <dgm:spPr/>
    </dgm:pt>
    <dgm:pt modelId="{9132568B-3466-D548-8570-C3319480BC33}" type="pres">
      <dgm:prSet presAssocID="{EF34C531-EF37-5543-A291-7B61A94CA554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986F372A-E937-7541-87F0-8341E1C6F6A6}" type="presOf" srcId="{3891A461-084D-9841-A9A9-9FAF727150B1}" destId="{B0159754-BD00-7945-90DE-67AD5FA48505}" srcOrd="0" destOrd="0" presId="urn:microsoft.com/office/officeart/2005/8/layout/hChevron3"/>
    <dgm:cxn modelId="{CD5DF53A-333F-EC4F-93A1-88C1C3471A3B}" srcId="{DF1EA43D-E675-6048-909F-041A5FCBFDEF}" destId="{6BAB3AAE-3871-BB45-B1B5-F3B874892886}" srcOrd="3" destOrd="0" parTransId="{CAE96681-4878-1D45-8452-EC5A48220C18}" sibTransId="{8E9381E8-9E2B-1A41-B99E-6F25772066D6}"/>
    <dgm:cxn modelId="{9212933E-050B-4505-8C54-0DD5013653DE}" srcId="{DF1EA43D-E675-6048-909F-041A5FCBFDEF}" destId="{56E6D828-7F40-47BB-9A7F-A4BD554376A3}" srcOrd="2" destOrd="0" parTransId="{6E7C7F9E-8839-4D86-AAD4-06DDE43C105C}" sibTransId="{CB3C5B21-678D-433E-B226-42F6FA4ABEF7}"/>
    <dgm:cxn modelId="{8B3B085D-B8DD-9D4E-A489-A41BFE6F894C}" type="presOf" srcId="{962C3089-C4A0-A24D-8E0E-901037A8462A}" destId="{E213499C-3C6A-CC46-A567-BB1073CF4E63}" srcOrd="0" destOrd="0" presId="urn:microsoft.com/office/officeart/2005/8/layout/hChevron3"/>
    <dgm:cxn modelId="{E175AD74-F0C1-464D-A215-3C93F3A95C4A}" srcId="{DF1EA43D-E675-6048-909F-041A5FCBFDEF}" destId="{3891A461-084D-9841-A9A9-9FAF727150B1}" srcOrd="0" destOrd="0" parTransId="{B2F285F8-188D-B340-A334-6C4BFFF3FA62}" sibTransId="{EA53F196-372E-1940-91BE-10B65DC8CC51}"/>
    <dgm:cxn modelId="{BF0DBF89-5FB6-9A4E-A29B-98B40E16CE5A}" type="presOf" srcId="{6BAB3AAE-3871-BB45-B1B5-F3B874892886}" destId="{B3F036B0-B535-E946-A2EE-BC25F03E5C03}" srcOrd="0" destOrd="0" presId="urn:microsoft.com/office/officeart/2005/8/layout/hChevron3"/>
    <dgm:cxn modelId="{615A9E8A-CEA5-EE4D-8778-CEB027EFC2C3}" type="presOf" srcId="{EF34C531-EF37-5543-A291-7B61A94CA554}" destId="{9132568B-3466-D548-8570-C3319480BC33}" srcOrd="0" destOrd="0" presId="urn:microsoft.com/office/officeart/2005/8/layout/hChevron3"/>
    <dgm:cxn modelId="{CD11FFAE-C5DE-BE4E-95F2-49396E16779F}" type="presOf" srcId="{DF1EA43D-E675-6048-909F-041A5FCBFDEF}" destId="{FB79E064-15D8-464C-BB91-C1EED38B2B53}" srcOrd="0" destOrd="0" presId="urn:microsoft.com/office/officeart/2005/8/layout/hChevron3"/>
    <dgm:cxn modelId="{50F523C3-D049-4D03-A6E0-B0D3D32CE6FA}" type="presOf" srcId="{56E6D828-7F40-47BB-9A7F-A4BD554376A3}" destId="{080D34E0-1874-404B-AE63-FE1F360B3414}" srcOrd="0" destOrd="0" presId="urn:microsoft.com/office/officeart/2005/8/layout/hChevron3"/>
    <dgm:cxn modelId="{E2F831CE-BF62-8441-850E-F7A40190C3F4}" srcId="{DF1EA43D-E675-6048-909F-041A5FCBFDEF}" destId="{EF34C531-EF37-5543-A291-7B61A94CA554}" srcOrd="4" destOrd="0" parTransId="{502593FF-C5FA-E548-81A2-7D391CD28F38}" sibTransId="{F72313B9-C74B-EA48-9036-E37FB139F6E8}"/>
    <dgm:cxn modelId="{2C157FDD-BA37-F74C-AF65-BC61CDC60CF6}" srcId="{DF1EA43D-E675-6048-909F-041A5FCBFDEF}" destId="{962C3089-C4A0-A24D-8E0E-901037A8462A}" srcOrd="1" destOrd="0" parTransId="{A756F3D4-02BC-6740-A963-C9CA1A82E854}" sibTransId="{85C0EF56-2196-7A4C-8806-4552169EC3BB}"/>
    <dgm:cxn modelId="{6DFA4931-8DD9-3845-A071-923C7C41A75D}" type="presParOf" srcId="{FB79E064-15D8-464C-BB91-C1EED38B2B53}" destId="{B0159754-BD00-7945-90DE-67AD5FA48505}" srcOrd="0" destOrd="0" presId="urn:microsoft.com/office/officeart/2005/8/layout/hChevron3"/>
    <dgm:cxn modelId="{A68745DF-B036-7541-A04F-52B443A54679}" type="presParOf" srcId="{FB79E064-15D8-464C-BB91-C1EED38B2B53}" destId="{9D5CEC29-15F9-F044-8976-C892B2BEEE27}" srcOrd="1" destOrd="0" presId="urn:microsoft.com/office/officeart/2005/8/layout/hChevron3"/>
    <dgm:cxn modelId="{EE7D4A5F-0E03-0648-BD75-BB3EEAA06548}" type="presParOf" srcId="{FB79E064-15D8-464C-BB91-C1EED38B2B53}" destId="{E213499C-3C6A-CC46-A567-BB1073CF4E63}" srcOrd="2" destOrd="0" presId="urn:microsoft.com/office/officeart/2005/8/layout/hChevron3"/>
    <dgm:cxn modelId="{FCDAE801-DBE0-914C-B7F9-EF3D6AC53199}" type="presParOf" srcId="{FB79E064-15D8-464C-BB91-C1EED38B2B53}" destId="{69E07C2D-2088-B641-90E3-C49BE1A649E6}" srcOrd="3" destOrd="0" presId="urn:microsoft.com/office/officeart/2005/8/layout/hChevron3"/>
    <dgm:cxn modelId="{14053729-7258-4422-A617-7DF27FE321CC}" type="presParOf" srcId="{FB79E064-15D8-464C-BB91-C1EED38B2B53}" destId="{080D34E0-1874-404B-AE63-FE1F360B3414}" srcOrd="4" destOrd="0" presId="urn:microsoft.com/office/officeart/2005/8/layout/hChevron3"/>
    <dgm:cxn modelId="{0246C6A9-8A3F-4886-824B-EADFCF597A80}" type="presParOf" srcId="{FB79E064-15D8-464C-BB91-C1EED38B2B53}" destId="{138E9929-DF52-4083-8114-91D6281E71AF}" srcOrd="5" destOrd="0" presId="urn:microsoft.com/office/officeart/2005/8/layout/hChevron3"/>
    <dgm:cxn modelId="{9DEF9CD6-2B49-484F-901E-A71A279B4C1E}" type="presParOf" srcId="{FB79E064-15D8-464C-BB91-C1EED38B2B53}" destId="{B3F036B0-B535-E946-A2EE-BC25F03E5C03}" srcOrd="6" destOrd="0" presId="urn:microsoft.com/office/officeart/2005/8/layout/hChevron3"/>
    <dgm:cxn modelId="{52127E9B-E4E3-F040-A503-02DD62D52323}" type="presParOf" srcId="{FB79E064-15D8-464C-BB91-C1EED38B2B53}" destId="{995476D2-9E94-FA4C-B086-4E96EC38E4DF}" srcOrd="7" destOrd="0" presId="urn:microsoft.com/office/officeart/2005/8/layout/hChevron3"/>
    <dgm:cxn modelId="{9EB4E00C-6D9D-8A49-94A6-2858CEDD5CAF}" type="presParOf" srcId="{FB79E064-15D8-464C-BB91-C1EED38B2B53}" destId="{9132568B-3466-D548-8570-C3319480BC33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1EA43D-E675-6048-909F-041A5FCBFDEF}" type="doc">
      <dgm:prSet loTypeId="urn:microsoft.com/office/officeart/2005/8/layout/hChevron3" loCatId="" qsTypeId="urn:microsoft.com/office/officeart/2005/8/quickstyle/simple2" qsCatId="simple" csTypeId="urn:microsoft.com/office/officeart/2005/8/colors/accent3_2" csCatId="accent3" phldr="1"/>
      <dgm:spPr/>
    </dgm:pt>
    <dgm:pt modelId="{3891A461-084D-9841-A9A9-9FAF727150B1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Allgemeines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B2F285F8-188D-B340-A334-6C4BFFF3FA62}" type="parTrans" cxnId="{E175AD74-F0C1-464D-A215-3C93F3A95C4A}">
      <dgm:prSet/>
      <dgm:spPr/>
      <dgm:t>
        <a:bodyPr/>
        <a:lstStyle/>
        <a:p>
          <a:pPr algn="l"/>
          <a:endParaRPr lang="de-DE" sz="800"/>
        </a:p>
      </dgm:t>
    </dgm:pt>
    <dgm:pt modelId="{EA53F196-372E-1940-91BE-10B65DC8CC51}" type="sibTrans" cxnId="{E175AD74-F0C1-464D-A215-3C93F3A95C4A}">
      <dgm:prSet/>
      <dgm:spPr/>
      <dgm:t>
        <a:bodyPr/>
        <a:lstStyle/>
        <a:p>
          <a:pPr algn="l"/>
          <a:endParaRPr lang="de-DE" sz="800"/>
        </a:p>
      </dgm:t>
    </dgm:pt>
    <dgm:pt modelId="{6BAB3AAE-3871-BB45-B1B5-F3B874892886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Folienmaster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CAE96681-4878-1D45-8452-EC5A48220C18}" type="parTrans" cxnId="{CD5DF53A-333F-EC4F-93A1-88C1C3471A3B}">
      <dgm:prSet/>
      <dgm:spPr/>
      <dgm:t>
        <a:bodyPr/>
        <a:lstStyle/>
        <a:p>
          <a:pPr algn="l"/>
          <a:endParaRPr lang="de-DE" sz="800"/>
        </a:p>
      </dgm:t>
    </dgm:pt>
    <dgm:pt modelId="{8E9381E8-9E2B-1A41-B99E-6F25772066D6}" type="sibTrans" cxnId="{CD5DF53A-333F-EC4F-93A1-88C1C3471A3B}">
      <dgm:prSet/>
      <dgm:spPr/>
      <dgm:t>
        <a:bodyPr/>
        <a:lstStyle/>
        <a:p>
          <a:pPr algn="l"/>
          <a:endParaRPr lang="de-DE" sz="800"/>
        </a:p>
      </dgm:t>
    </dgm:pt>
    <dgm:pt modelId="{962C3089-C4A0-A24D-8E0E-901037A8462A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 Rhetorik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A756F3D4-02BC-6740-A963-C9CA1A82E854}" type="parTrans" cxnId="{2C157FDD-BA37-F74C-AF65-BC61CDC60CF6}">
      <dgm:prSet/>
      <dgm:spPr/>
      <dgm:t>
        <a:bodyPr/>
        <a:lstStyle/>
        <a:p>
          <a:pPr algn="l"/>
          <a:endParaRPr lang="de-DE" sz="800"/>
        </a:p>
      </dgm:t>
    </dgm:pt>
    <dgm:pt modelId="{85C0EF56-2196-7A4C-8806-4552169EC3BB}" type="sibTrans" cxnId="{2C157FDD-BA37-F74C-AF65-BC61CDC60CF6}">
      <dgm:prSet/>
      <dgm:spPr/>
      <dgm:t>
        <a:bodyPr/>
        <a:lstStyle/>
        <a:p>
          <a:pPr algn="l"/>
          <a:endParaRPr lang="de-DE" sz="800"/>
        </a:p>
      </dgm:t>
    </dgm:pt>
    <dgm:pt modelId="{EF34C531-EF37-5543-A291-7B61A94CA554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     Abschluss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502593FF-C5FA-E548-81A2-7D391CD28F38}" type="parTrans" cxnId="{E2F831CE-BF62-8441-850E-F7A40190C3F4}">
      <dgm:prSet/>
      <dgm:spPr/>
      <dgm:t>
        <a:bodyPr/>
        <a:lstStyle/>
        <a:p>
          <a:pPr algn="l"/>
          <a:endParaRPr lang="de-DE" sz="800"/>
        </a:p>
      </dgm:t>
    </dgm:pt>
    <dgm:pt modelId="{F72313B9-C74B-EA48-9036-E37FB139F6E8}" type="sibTrans" cxnId="{E2F831CE-BF62-8441-850E-F7A40190C3F4}">
      <dgm:prSet/>
      <dgm:spPr/>
      <dgm:t>
        <a:bodyPr/>
        <a:lstStyle/>
        <a:p>
          <a:pPr algn="l"/>
          <a:endParaRPr lang="de-DE" sz="800"/>
        </a:p>
      </dgm:t>
    </dgm:pt>
    <dgm:pt modelId="{56E6D828-7F40-47BB-9A7F-A4BD554376A3}">
      <dgm:prSet custT="1"/>
      <dgm:spPr>
        <a:solidFill>
          <a:schemeClr val="accent3"/>
        </a:solidFill>
      </dgm:spPr>
      <dgm:t>
        <a:bodyPr/>
        <a:lstStyle/>
        <a:p>
          <a:pPr algn="l"/>
          <a:r>
            <a:rPr lang="de-DE" sz="800" dirty="0"/>
            <a:t>                   Struktur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6E7C7F9E-8839-4D86-AAD4-06DDE43C105C}" type="parTrans" cxnId="{9212933E-050B-4505-8C54-0DD5013653DE}">
      <dgm:prSet/>
      <dgm:spPr/>
      <dgm:t>
        <a:bodyPr/>
        <a:lstStyle/>
        <a:p>
          <a:endParaRPr lang="de-AT"/>
        </a:p>
      </dgm:t>
    </dgm:pt>
    <dgm:pt modelId="{CB3C5B21-678D-433E-B226-42F6FA4ABEF7}" type="sibTrans" cxnId="{9212933E-050B-4505-8C54-0DD5013653DE}">
      <dgm:prSet/>
      <dgm:spPr/>
      <dgm:t>
        <a:bodyPr/>
        <a:lstStyle/>
        <a:p>
          <a:endParaRPr lang="de-AT"/>
        </a:p>
      </dgm:t>
    </dgm:pt>
    <dgm:pt modelId="{FB79E064-15D8-464C-BB91-C1EED38B2B53}" type="pres">
      <dgm:prSet presAssocID="{DF1EA43D-E675-6048-909F-041A5FCBFDEF}" presName="Name0" presStyleCnt="0">
        <dgm:presLayoutVars>
          <dgm:dir/>
          <dgm:resizeHandles val="exact"/>
        </dgm:presLayoutVars>
      </dgm:prSet>
      <dgm:spPr/>
    </dgm:pt>
    <dgm:pt modelId="{B0159754-BD00-7945-90DE-67AD5FA48505}" type="pres">
      <dgm:prSet presAssocID="{3891A461-084D-9841-A9A9-9FAF727150B1}" presName="parTxOnly" presStyleLbl="node1" presStyleIdx="0" presStyleCnt="5">
        <dgm:presLayoutVars>
          <dgm:bulletEnabled val="1"/>
        </dgm:presLayoutVars>
      </dgm:prSet>
      <dgm:spPr/>
    </dgm:pt>
    <dgm:pt modelId="{9D5CEC29-15F9-F044-8976-C892B2BEEE27}" type="pres">
      <dgm:prSet presAssocID="{EA53F196-372E-1940-91BE-10B65DC8CC51}" presName="parSpace" presStyleCnt="0"/>
      <dgm:spPr/>
    </dgm:pt>
    <dgm:pt modelId="{E213499C-3C6A-CC46-A567-BB1073CF4E63}" type="pres">
      <dgm:prSet presAssocID="{962C3089-C4A0-A24D-8E0E-901037A8462A}" presName="parTxOnly" presStyleLbl="node1" presStyleIdx="1" presStyleCnt="5">
        <dgm:presLayoutVars>
          <dgm:bulletEnabled val="1"/>
        </dgm:presLayoutVars>
      </dgm:prSet>
      <dgm:spPr/>
    </dgm:pt>
    <dgm:pt modelId="{69E07C2D-2088-B641-90E3-C49BE1A649E6}" type="pres">
      <dgm:prSet presAssocID="{85C0EF56-2196-7A4C-8806-4552169EC3BB}" presName="parSpace" presStyleCnt="0"/>
      <dgm:spPr/>
    </dgm:pt>
    <dgm:pt modelId="{080D34E0-1874-404B-AE63-FE1F360B3414}" type="pres">
      <dgm:prSet presAssocID="{56E6D828-7F40-47BB-9A7F-A4BD554376A3}" presName="parTxOnly" presStyleLbl="node1" presStyleIdx="2" presStyleCnt="5">
        <dgm:presLayoutVars>
          <dgm:bulletEnabled val="1"/>
        </dgm:presLayoutVars>
      </dgm:prSet>
      <dgm:spPr/>
    </dgm:pt>
    <dgm:pt modelId="{138E9929-DF52-4083-8114-91D6281E71AF}" type="pres">
      <dgm:prSet presAssocID="{CB3C5B21-678D-433E-B226-42F6FA4ABEF7}" presName="parSpace" presStyleCnt="0"/>
      <dgm:spPr/>
    </dgm:pt>
    <dgm:pt modelId="{B3F036B0-B535-E946-A2EE-BC25F03E5C03}" type="pres">
      <dgm:prSet presAssocID="{6BAB3AAE-3871-BB45-B1B5-F3B874892886}" presName="parTxOnly" presStyleLbl="node1" presStyleIdx="3" presStyleCnt="5">
        <dgm:presLayoutVars>
          <dgm:bulletEnabled val="1"/>
        </dgm:presLayoutVars>
      </dgm:prSet>
      <dgm:spPr/>
    </dgm:pt>
    <dgm:pt modelId="{995476D2-9E94-FA4C-B086-4E96EC38E4DF}" type="pres">
      <dgm:prSet presAssocID="{8E9381E8-9E2B-1A41-B99E-6F25772066D6}" presName="parSpace" presStyleCnt="0"/>
      <dgm:spPr/>
    </dgm:pt>
    <dgm:pt modelId="{9132568B-3466-D548-8570-C3319480BC33}" type="pres">
      <dgm:prSet presAssocID="{EF34C531-EF37-5543-A291-7B61A94CA554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986F372A-E937-7541-87F0-8341E1C6F6A6}" type="presOf" srcId="{3891A461-084D-9841-A9A9-9FAF727150B1}" destId="{B0159754-BD00-7945-90DE-67AD5FA48505}" srcOrd="0" destOrd="0" presId="urn:microsoft.com/office/officeart/2005/8/layout/hChevron3"/>
    <dgm:cxn modelId="{CD5DF53A-333F-EC4F-93A1-88C1C3471A3B}" srcId="{DF1EA43D-E675-6048-909F-041A5FCBFDEF}" destId="{6BAB3AAE-3871-BB45-B1B5-F3B874892886}" srcOrd="3" destOrd="0" parTransId="{CAE96681-4878-1D45-8452-EC5A48220C18}" sibTransId="{8E9381E8-9E2B-1A41-B99E-6F25772066D6}"/>
    <dgm:cxn modelId="{9212933E-050B-4505-8C54-0DD5013653DE}" srcId="{DF1EA43D-E675-6048-909F-041A5FCBFDEF}" destId="{56E6D828-7F40-47BB-9A7F-A4BD554376A3}" srcOrd="2" destOrd="0" parTransId="{6E7C7F9E-8839-4D86-AAD4-06DDE43C105C}" sibTransId="{CB3C5B21-678D-433E-B226-42F6FA4ABEF7}"/>
    <dgm:cxn modelId="{8B3B085D-B8DD-9D4E-A489-A41BFE6F894C}" type="presOf" srcId="{962C3089-C4A0-A24D-8E0E-901037A8462A}" destId="{E213499C-3C6A-CC46-A567-BB1073CF4E63}" srcOrd="0" destOrd="0" presId="urn:microsoft.com/office/officeart/2005/8/layout/hChevron3"/>
    <dgm:cxn modelId="{E175AD74-F0C1-464D-A215-3C93F3A95C4A}" srcId="{DF1EA43D-E675-6048-909F-041A5FCBFDEF}" destId="{3891A461-084D-9841-A9A9-9FAF727150B1}" srcOrd="0" destOrd="0" parTransId="{B2F285F8-188D-B340-A334-6C4BFFF3FA62}" sibTransId="{EA53F196-372E-1940-91BE-10B65DC8CC51}"/>
    <dgm:cxn modelId="{BF0DBF89-5FB6-9A4E-A29B-98B40E16CE5A}" type="presOf" srcId="{6BAB3AAE-3871-BB45-B1B5-F3B874892886}" destId="{B3F036B0-B535-E946-A2EE-BC25F03E5C03}" srcOrd="0" destOrd="0" presId="urn:microsoft.com/office/officeart/2005/8/layout/hChevron3"/>
    <dgm:cxn modelId="{615A9E8A-CEA5-EE4D-8778-CEB027EFC2C3}" type="presOf" srcId="{EF34C531-EF37-5543-A291-7B61A94CA554}" destId="{9132568B-3466-D548-8570-C3319480BC33}" srcOrd="0" destOrd="0" presId="urn:microsoft.com/office/officeart/2005/8/layout/hChevron3"/>
    <dgm:cxn modelId="{CD11FFAE-C5DE-BE4E-95F2-49396E16779F}" type="presOf" srcId="{DF1EA43D-E675-6048-909F-041A5FCBFDEF}" destId="{FB79E064-15D8-464C-BB91-C1EED38B2B53}" srcOrd="0" destOrd="0" presId="urn:microsoft.com/office/officeart/2005/8/layout/hChevron3"/>
    <dgm:cxn modelId="{50F523C3-D049-4D03-A6E0-B0D3D32CE6FA}" type="presOf" srcId="{56E6D828-7F40-47BB-9A7F-A4BD554376A3}" destId="{080D34E0-1874-404B-AE63-FE1F360B3414}" srcOrd="0" destOrd="0" presId="urn:microsoft.com/office/officeart/2005/8/layout/hChevron3"/>
    <dgm:cxn modelId="{E2F831CE-BF62-8441-850E-F7A40190C3F4}" srcId="{DF1EA43D-E675-6048-909F-041A5FCBFDEF}" destId="{EF34C531-EF37-5543-A291-7B61A94CA554}" srcOrd="4" destOrd="0" parTransId="{502593FF-C5FA-E548-81A2-7D391CD28F38}" sibTransId="{F72313B9-C74B-EA48-9036-E37FB139F6E8}"/>
    <dgm:cxn modelId="{2C157FDD-BA37-F74C-AF65-BC61CDC60CF6}" srcId="{DF1EA43D-E675-6048-909F-041A5FCBFDEF}" destId="{962C3089-C4A0-A24D-8E0E-901037A8462A}" srcOrd="1" destOrd="0" parTransId="{A756F3D4-02BC-6740-A963-C9CA1A82E854}" sibTransId="{85C0EF56-2196-7A4C-8806-4552169EC3BB}"/>
    <dgm:cxn modelId="{6DFA4931-8DD9-3845-A071-923C7C41A75D}" type="presParOf" srcId="{FB79E064-15D8-464C-BB91-C1EED38B2B53}" destId="{B0159754-BD00-7945-90DE-67AD5FA48505}" srcOrd="0" destOrd="0" presId="urn:microsoft.com/office/officeart/2005/8/layout/hChevron3"/>
    <dgm:cxn modelId="{A68745DF-B036-7541-A04F-52B443A54679}" type="presParOf" srcId="{FB79E064-15D8-464C-BB91-C1EED38B2B53}" destId="{9D5CEC29-15F9-F044-8976-C892B2BEEE27}" srcOrd="1" destOrd="0" presId="urn:microsoft.com/office/officeart/2005/8/layout/hChevron3"/>
    <dgm:cxn modelId="{EE7D4A5F-0E03-0648-BD75-BB3EEAA06548}" type="presParOf" srcId="{FB79E064-15D8-464C-BB91-C1EED38B2B53}" destId="{E213499C-3C6A-CC46-A567-BB1073CF4E63}" srcOrd="2" destOrd="0" presId="urn:microsoft.com/office/officeart/2005/8/layout/hChevron3"/>
    <dgm:cxn modelId="{FCDAE801-DBE0-914C-B7F9-EF3D6AC53199}" type="presParOf" srcId="{FB79E064-15D8-464C-BB91-C1EED38B2B53}" destId="{69E07C2D-2088-B641-90E3-C49BE1A649E6}" srcOrd="3" destOrd="0" presId="urn:microsoft.com/office/officeart/2005/8/layout/hChevron3"/>
    <dgm:cxn modelId="{14053729-7258-4422-A617-7DF27FE321CC}" type="presParOf" srcId="{FB79E064-15D8-464C-BB91-C1EED38B2B53}" destId="{080D34E0-1874-404B-AE63-FE1F360B3414}" srcOrd="4" destOrd="0" presId="urn:microsoft.com/office/officeart/2005/8/layout/hChevron3"/>
    <dgm:cxn modelId="{0246C6A9-8A3F-4886-824B-EADFCF597A80}" type="presParOf" srcId="{FB79E064-15D8-464C-BB91-C1EED38B2B53}" destId="{138E9929-DF52-4083-8114-91D6281E71AF}" srcOrd="5" destOrd="0" presId="urn:microsoft.com/office/officeart/2005/8/layout/hChevron3"/>
    <dgm:cxn modelId="{9DEF9CD6-2B49-484F-901E-A71A279B4C1E}" type="presParOf" srcId="{FB79E064-15D8-464C-BB91-C1EED38B2B53}" destId="{B3F036B0-B535-E946-A2EE-BC25F03E5C03}" srcOrd="6" destOrd="0" presId="urn:microsoft.com/office/officeart/2005/8/layout/hChevron3"/>
    <dgm:cxn modelId="{52127E9B-E4E3-F040-A503-02DD62D52323}" type="presParOf" srcId="{FB79E064-15D8-464C-BB91-C1EED38B2B53}" destId="{995476D2-9E94-FA4C-B086-4E96EC38E4DF}" srcOrd="7" destOrd="0" presId="urn:microsoft.com/office/officeart/2005/8/layout/hChevron3"/>
    <dgm:cxn modelId="{9EB4E00C-6D9D-8A49-94A6-2858CEDD5CAF}" type="presParOf" srcId="{FB79E064-15D8-464C-BB91-C1EED38B2B53}" destId="{9132568B-3466-D548-8570-C3319480BC33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1EA43D-E675-6048-909F-041A5FCBFDEF}" type="doc">
      <dgm:prSet loTypeId="urn:microsoft.com/office/officeart/2005/8/layout/hChevron3" loCatId="" qsTypeId="urn:microsoft.com/office/officeart/2005/8/quickstyle/simple2" qsCatId="simple" csTypeId="urn:microsoft.com/office/officeart/2005/8/colors/accent3_2" csCatId="accent3" phldr="1"/>
      <dgm:spPr/>
    </dgm:pt>
    <dgm:pt modelId="{3891A461-084D-9841-A9A9-9FAF727150B1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Allgemeines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B2F285F8-188D-B340-A334-6C4BFFF3FA62}" type="parTrans" cxnId="{E175AD74-F0C1-464D-A215-3C93F3A95C4A}">
      <dgm:prSet/>
      <dgm:spPr/>
      <dgm:t>
        <a:bodyPr/>
        <a:lstStyle/>
        <a:p>
          <a:pPr algn="l"/>
          <a:endParaRPr lang="de-DE" sz="800"/>
        </a:p>
      </dgm:t>
    </dgm:pt>
    <dgm:pt modelId="{EA53F196-372E-1940-91BE-10B65DC8CC51}" type="sibTrans" cxnId="{E175AD74-F0C1-464D-A215-3C93F3A95C4A}">
      <dgm:prSet/>
      <dgm:spPr/>
      <dgm:t>
        <a:bodyPr/>
        <a:lstStyle/>
        <a:p>
          <a:pPr algn="l"/>
          <a:endParaRPr lang="de-DE" sz="800"/>
        </a:p>
      </dgm:t>
    </dgm:pt>
    <dgm:pt modelId="{6BAB3AAE-3871-BB45-B1B5-F3B874892886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Folienmaster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CAE96681-4878-1D45-8452-EC5A48220C18}" type="parTrans" cxnId="{CD5DF53A-333F-EC4F-93A1-88C1C3471A3B}">
      <dgm:prSet/>
      <dgm:spPr/>
      <dgm:t>
        <a:bodyPr/>
        <a:lstStyle/>
        <a:p>
          <a:pPr algn="l"/>
          <a:endParaRPr lang="de-DE" sz="800"/>
        </a:p>
      </dgm:t>
    </dgm:pt>
    <dgm:pt modelId="{8E9381E8-9E2B-1A41-B99E-6F25772066D6}" type="sibTrans" cxnId="{CD5DF53A-333F-EC4F-93A1-88C1C3471A3B}">
      <dgm:prSet/>
      <dgm:spPr/>
      <dgm:t>
        <a:bodyPr/>
        <a:lstStyle/>
        <a:p>
          <a:pPr algn="l"/>
          <a:endParaRPr lang="de-DE" sz="800"/>
        </a:p>
      </dgm:t>
    </dgm:pt>
    <dgm:pt modelId="{962C3089-C4A0-A24D-8E0E-901037A8462A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 Rhetorik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A756F3D4-02BC-6740-A963-C9CA1A82E854}" type="parTrans" cxnId="{2C157FDD-BA37-F74C-AF65-BC61CDC60CF6}">
      <dgm:prSet/>
      <dgm:spPr/>
      <dgm:t>
        <a:bodyPr/>
        <a:lstStyle/>
        <a:p>
          <a:pPr algn="l"/>
          <a:endParaRPr lang="de-DE" sz="800"/>
        </a:p>
      </dgm:t>
    </dgm:pt>
    <dgm:pt modelId="{85C0EF56-2196-7A4C-8806-4552169EC3BB}" type="sibTrans" cxnId="{2C157FDD-BA37-F74C-AF65-BC61CDC60CF6}">
      <dgm:prSet/>
      <dgm:spPr/>
      <dgm:t>
        <a:bodyPr/>
        <a:lstStyle/>
        <a:p>
          <a:pPr algn="l"/>
          <a:endParaRPr lang="de-DE" sz="800"/>
        </a:p>
      </dgm:t>
    </dgm:pt>
    <dgm:pt modelId="{EF34C531-EF37-5543-A291-7B61A94CA554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     Abschluss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502593FF-C5FA-E548-81A2-7D391CD28F38}" type="parTrans" cxnId="{E2F831CE-BF62-8441-850E-F7A40190C3F4}">
      <dgm:prSet/>
      <dgm:spPr/>
      <dgm:t>
        <a:bodyPr/>
        <a:lstStyle/>
        <a:p>
          <a:pPr algn="l"/>
          <a:endParaRPr lang="de-DE" sz="800"/>
        </a:p>
      </dgm:t>
    </dgm:pt>
    <dgm:pt modelId="{F72313B9-C74B-EA48-9036-E37FB139F6E8}" type="sibTrans" cxnId="{E2F831CE-BF62-8441-850E-F7A40190C3F4}">
      <dgm:prSet/>
      <dgm:spPr/>
      <dgm:t>
        <a:bodyPr/>
        <a:lstStyle/>
        <a:p>
          <a:pPr algn="l"/>
          <a:endParaRPr lang="de-DE" sz="800"/>
        </a:p>
      </dgm:t>
    </dgm:pt>
    <dgm:pt modelId="{56E6D828-7F40-47BB-9A7F-A4BD554376A3}">
      <dgm:prSet custT="1"/>
      <dgm:spPr>
        <a:solidFill>
          <a:schemeClr val="accent3"/>
        </a:solidFill>
      </dgm:spPr>
      <dgm:t>
        <a:bodyPr/>
        <a:lstStyle/>
        <a:p>
          <a:pPr algn="l"/>
          <a:r>
            <a:rPr lang="de-DE" sz="800" dirty="0"/>
            <a:t>                   Struktur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6E7C7F9E-8839-4D86-AAD4-06DDE43C105C}" type="parTrans" cxnId="{9212933E-050B-4505-8C54-0DD5013653DE}">
      <dgm:prSet/>
      <dgm:spPr/>
      <dgm:t>
        <a:bodyPr/>
        <a:lstStyle/>
        <a:p>
          <a:endParaRPr lang="de-AT"/>
        </a:p>
      </dgm:t>
    </dgm:pt>
    <dgm:pt modelId="{CB3C5B21-678D-433E-B226-42F6FA4ABEF7}" type="sibTrans" cxnId="{9212933E-050B-4505-8C54-0DD5013653DE}">
      <dgm:prSet/>
      <dgm:spPr/>
      <dgm:t>
        <a:bodyPr/>
        <a:lstStyle/>
        <a:p>
          <a:endParaRPr lang="de-AT"/>
        </a:p>
      </dgm:t>
    </dgm:pt>
    <dgm:pt modelId="{FB79E064-15D8-464C-BB91-C1EED38B2B53}" type="pres">
      <dgm:prSet presAssocID="{DF1EA43D-E675-6048-909F-041A5FCBFDEF}" presName="Name0" presStyleCnt="0">
        <dgm:presLayoutVars>
          <dgm:dir/>
          <dgm:resizeHandles val="exact"/>
        </dgm:presLayoutVars>
      </dgm:prSet>
      <dgm:spPr/>
    </dgm:pt>
    <dgm:pt modelId="{B0159754-BD00-7945-90DE-67AD5FA48505}" type="pres">
      <dgm:prSet presAssocID="{3891A461-084D-9841-A9A9-9FAF727150B1}" presName="parTxOnly" presStyleLbl="node1" presStyleIdx="0" presStyleCnt="5">
        <dgm:presLayoutVars>
          <dgm:bulletEnabled val="1"/>
        </dgm:presLayoutVars>
      </dgm:prSet>
      <dgm:spPr/>
    </dgm:pt>
    <dgm:pt modelId="{9D5CEC29-15F9-F044-8976-C892B2BEEE27}" type="pres">
      <dgm:prSet presAssocID="{EA53F196-372E-1940-91BE-10B65DC8CC51}" presName="parSpace" presStyleCnt="0"/>
      <dgm:spPr/>
    </dgm:pt>
    <dgm:pt modelId="{E213499C-3C6A-CC46-A567-BB1073CF4E63}" type="pres">
      <dgm:prSet presAssocID="{962C3089-C4A0-A24D-8E0E-901037A8462A}" presName="parTxOnly" presStyleLbl="node1" presStyleIdx="1" presStyleCnt="5">
        <dgm:presLayoutVars>
          <dgm:bulletEnabled val="1"/>
        </dgm:presLayoutVars>
      </dgm:prSet>
      <dgm:spPr/>
    </dgm:pt>
    <dgm:pt modelId="{69E07C2D-2088-B641-90E3-C49BE1A649E6}" type="pres">
      <dgm:prSet presAssocID="{85C0EF56-2196-7A4C-8806-4552169EC3BB}" presName="parSpace" presStyleCnt="0"/>
      <dgm:spPr/>
    </dgm:pt>
    <dgm:pt modelId="{080D34E0-1874-404B-AE63-FE1F360B3414}" type="pres">
      <dgm:prSet presAssocID="{56E6D828-7F40-47BB-9A7F-A4BD554376A3}" presName="parTxOnly" presStyleLbl="node1" presStyleIdx="2" presStyleCnt="5">
        <dgm:presLayoutVars>
          <dgm:bulletEnabled val="1"/>
        </dgm:presLayoutVars>
      </dgm:prSet>
      <dgm:spPr/>
    </dgm:pt>
    <dgm:pt modelId="{138E9929-DF52-4083-8114-91D6281E71AF}" type="pres">
      <dgm:prSet presAssocID="{CB3C5B21-678D-433E-B226-42F6FA4ABEF7}" presName="parSpace" presStyleCnt="0"/>
      <dgm:spPr/>
    </dgm:pt>
    <dgm:pt modelId="{B3F036B0-B535-E946-A2EE-BC25F03E5C03}" type="pres">
      <dgm:prSet presAssocID="{6BAB3AAE-3871-BB45-B1B5-F3B874892886}" presName="parTxOnly" presStyleLbl="node1" presStyleIdx="3" presStyleCnt="5">
        <dgm:presLayoutVars>
          <dgm:bulletEnabled val="1"/>
        </dgm:presLayoutVars>
      </dgm:prSet>
      <dgm:spPr/>
    </dgm:pt>
    <dgm:pt modelId="{995476D2-9E94-FA4C-B086-4E96EC38E4DF}" type="pres">
      <dgm:prSet presAssocID="{8E9381E8-9E2B-1A41-B99E-6F25772066D6}" presName="parSpace" presStyleCnt="0"/>
      <dgm:spPr/>
    </dgm:pt>
    <dgm:pt modelId="{9132568B-3466-D548-8570-C3319480BC33}" type="pres">
      <dgm:prSet presAssocID="{EF34C531-EF37-5543-A291-7B61A94CA554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986F372A-E937-7541-87F0-8341E1C6F6A6}" type="presOf" srcId="{3891A461-084D-9841-A9A9-9FAF727150B1}" destId="{B0159754-BD00-7945-90DE-67AD5FA48505}" srcOrd="0" destOrd="0" presId="urn:microsoft.com/office/officeart/2005/8/layout/hChevron3"/>
    <dgm:cxn modelId="{CD5DF53A-333F-EC4F-93A1-88C1C3471A3B}" srcId="{DF1EA43D-E675-6048-909F-041A5FCBFDEF}" destId="{6BAB3AAE-3871-BB45-B1B5-F3B874892886}" srcOrd="3" destOrd="0" parTransId="{CAE96681-4878-1D45-8452-EC5A48220C18}" sibTransId="{8E9381E8-9E2B-1A41-B99E-6F25772066D6}"/>
    <dgm:cxn modelId="{9212933E-050B-4505-8C54-0DD5013653DE}" srcId="{DF1EA43D-E675-6048-909F-041A5FCBFDEF}" destId="{56E6D828-7F40-47BB-9A7F-A4BD554376A3}" srcOrd="2" destOrd="0" parTransId="{6E7C7F9E-8839-4D86-AAD4-06DDE43C105C}" sibTransId="{CB3C5B21-678D-433E-B226-42F6FA4ABEF7}"/>
    <dgm:cxn modelId="{8B3B085D-B8DD-9D4E-A489-A41BFE6F894C}" type="presOf" srcId="{962C3089-C4A0-A24D-8E0E-901037A8462A}" destId="{E213499C-3C6A-CC46-A567-BB1073CF4E63}" srcOrd="0" destOrd="0" presId="urn:microsoft.com/office/officeart/2005/8/layout/hChevron3"/>
    <dgm:cxn modelId="{E175AD74-F0C1-464D-A215-3C93F3A95C4A}" srcId="{DF1EA43D-E675-6048-909F-041A5FCBFDEF}" destId="{3891A461-084D-9841-A9A9-9FAF727150B1}" srcOrd="0" destOrd="0" parTransId="{B2F285F8-188D-B340-A334-6C4BFFF3FA62}" sibTransId="{EA53F196-372E-1940-91BE-10B65DC8CC51}"/>
    <dgm:cxn modelId="{BF0DBF89-5FB6-9A4E-A29B-98B40E16CE5A}" type="presOf" srcId="{6BAB3AAE-3871-BB45-B1B5-F3B874892886}" destId="{B3F036B0-B535-E946-A2EE-BC25F03E5C03}" srcOrd="0" destOrd="0" presId="urn:microsoft.com/office/officeart/2005/8/layout/hChevron3"/>
    <dgm:cxn modelId="{615A9E8A-CEA5-EE4D-8778-CEB027EFC2C3}" type="presOf" srcId="{EF34C531-EF37-5543-A291-7B61A94CA554}" destId="{9132568B-3466-D548-8570-C3319480BC33}" srcOrd="0" destOrd="0" presId="urn:microsoft.com/office/officeart/2005/8/layout/hChevron3"/>
    <dgm:cxn modelId="{CD11FFAE-C5DE-BE4E-95F2-49396E16779F}" type="presOf" srcId="{DF1EA43D-E675-6048-909F-041A5FCBFDEF}" destId="{FB79E064-15D8-464C-BB91-C1EED38B2B53}" srcOrd="0" destOrd="0" presId="urn:microsoft.com/office/officeart/2005/8/layout/hChevron3"/>
    <dgm:cxn modelId="{50F523C3-D049-4D03-A6E0-B0D3D32CE6FA}" type="presOf" srcId="{56E6D828-7F40-47BB-9A7F-A4BD554376A3}" destId="{080D34E0-1874-404B-AE63-FE1F360B3414}" srcOrd="0" destOrd="0" presId="urn:microsoft.com/office/officeart/2005/8/layout/hChevron3"/>
    <dgm:cxn modelId="{E2F831CE-BF62-8441-850E-F7A40190C3F4}" srcId="{DF1EA43D-E675-6048-909F-041A5FCBFDEF}" destId="{EF34C531-EF37-5543-A291-7B61A94CA554}" srcOrd="4" destOrd="0" parTransId="{502593FF-C5FA-E548-81A2-7D391CD28F38}" sibTransId="{F72313B9-C74B-EA48-9036-E37FB139F6E8}"/>
    <dgm:cxn modelId="{2C157FDD-BA37-F74C-AF65-BC61CDC60CF6}" srcId="{DF1EA43D-E675-6048-909F-041A5FCBFDEF}" destId="{962C3089-C4A0-A24D-8E0E-901037A8462A}" srcOrd="1" destOrd="0" parTransId="{A756F3D4-02BC-6740-A963-C9CA1A82E854}" sibTransId="{85C0EF56-2196-7A4C-8806-4552169EC3BB}"/>
    <dgm:cxn modelId="{6DFA4931-8DD9-3845-A071-923C7C41A75D}" type="presParOf" srcId="{FB79E064-15D8-464C-BB91-C1EED38B2B53}" destId="{B0159754-BD00-7945-90DE-67AD5FA48505}" srcOrd="0" destOrd="0" presId="urn:microsoft.com/office/officeart/2005/8/layout/hChevron3"/>
    <dgm:cxn modelId="{A68745DF-B036-7541-A04F-52B443A54679}" type="presParOf" srcId="{FB79E064-15D8-464C-BB91-C1EED38B2B53}" destId="{9D5CEC29-15F9-F044-8976-C892B2BEEE27}" srcOrd="1" destOrd="0" presId="urn:microsoft.com/office/officeart/2005/8/layout/hChevron3"/>
    <dgm:cxn modelId="{EE7D4A5F-0E03-0648-BD75-BB3EEAA06548}" type="presParOf" srcId="{FB79E064-15D8-464C-BB91-C1EED38B2B53}" destId="{E213499C-3C6A-CC46-A567-BB1073CF4E63}" srcOrd="2" destOrd="0" presId="urn:microsoft.com/office/officeart/2005/8/layout/hChevron3"/>
    <dgm:cxn modelId="{FCDAE801-DBE0-914C-B7F9-EF3D6AC53199}" type="presParOf" srcId="{FB79E064-15D8-464C-BB91-C1EED38B2B53}" destId="{69E07C2D-2088-B641-90E3-C49BE1A649E6}" srcOrd="3" destOrd="0" presId="urn:microsoft.com/office/officeart/2005/8/layout/hChevron3"/>
    <dgm:cxn modelId="{14053729-7258-4422-A617-7DF27FE321CC}" type="presParOf" srcId="{FB79E064-15D8-464C-BB91-C1EED38B2B53}" destId="{080D34E0-1874-404B-AE63-FE1F360B3414}" srcOrd="4" destOrd="0" presId="urn:microsoft.com/office/officeart/2005/8/layout/hChevron3"/>
    <dgm:cxn modelId="{0246C6A9-8A3F-4886-824B-EADFCF597A80}" type="presParOf" srcId="{FB79E064-15D8-464C-BB91-C1EED38B2B53}" destId="{138E9929-DF52-4083-8114-91D6281E71AF}" srcOrd="5" destOrd="0" presId="urn:microsoft.com/office/officeart/2005/8/layout/hChevron3"/>
    <dgm:cxn modelId="{9DEF9CD6-2B49-484F-901E-A71A279B4C1E}" type="presParOf" srcId="{FB79E064-15D8-464C-BB91-C1EED38B2B53}" destId="{B3F036B0-B535-E946-A2EE-BC25F03E5C03}" srcOrd="6" destOrd="0" presId="urn:microsoft.com/office/officeart/2005/8/layout/hChevron3"/>
    <dgm:cxn modelId="{52127E9B-E4E3-F040-A503-02DD62D52323}" type="presParOf" srcId="{FB79E064-15D8-464C-BB91-C1EED38B2B53}" destId="{995476D2-9E94-FA4C-B086-4E96EC38E4DF}" srcOrd="7" destOrd="0" presId="urn:microsoft.com/office/officeart/2005/8/layout/hChevron3"/>
    <dgm:cxn modelId="{9EB4E00C-6D9D-8A49-94A6-2858CEDD5CAF}" type="presParOf" srcId="{FB79E064-15D8-464C-BB91-C1EED38B2B53}" destId="{9132568B-3466-D548-8570-C3319480BC33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1EA43D-E675-6048-909F-041A5FCBFDEF}" type="doc">
      <dgm:prSet loTypeId="urn:microsoft.com/office/officeart/2005/8/layout/hChevron3" loCatId="" qsTypeId="urn:microsoft.com/office/officeart/2005/8/quickstyle/simple2" qsCatId="simple" csTypeId="urn:microsoft.com/office/officeart/2005/8/colors/accent3_2" csCatId="accent3" phldr="1"/>
      <dgm:spPr/>
    </dgm:pt>
    <dgm:pt modelId="{3891A461-084D-9841-A9A9-9FAF727150B1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Allgemeines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B2F285F8-188D-B340-A334-6C4BFFF3FA62}" type="parTrans" cxnId="{E175AD74-F0C1-464D-A215-3C93F3A95C4A}">
      <dgm:prSet/>
      <dgm:spPr/>
      <dgm:t>
        <a:bodyPr/>
        <a:lstStyle/>
        <a:p>
          <a:pPr algn="l"/>
          <a:endParaRPr lang="de-DE" sz="800"/>
        </a:p>
      </dgm:t>
    </dgm:pt>
    <dgm:pt modelId="{EA53F196-372E-1940-91BE-10B65DC8CC51}" type="sibTrans" cxnId="{E175AD74-F0C1-464D-A215-3C93F3A95C4A}">
      <dgm:prSet/>
      <dgm:spPr/>
      <dgm:t>
        <a:bodyPr/>
        <a:lstStyle/>
        <a:p>
          <a:pPr algn="l"/>
          <a:endParaRPr lang="de-DE" sz="800"/>
        </a:p>
      </dgm:t>
    </dgm:pt>
    <dgm:pt modelId="{6BAB3AAE-3871-BB45-B1B5-F3B874892886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Folienmaster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CAE96681-4878-1D45-8452-EC5A48220C18}" type="parTrans" cxnId="{CD5DF53A-333F-EC4F-93A1-88C1C3471A3B}">
      <dgm:prSet/>
      <dgm:spPr/>
      <dgm:t>
        <a:bodyPr/>
        <a:lstStyle/>
        <a:p>
          <a:pPr algn="l"/>
          <a:endParaRPr lang="de-DE" sz="800"/>
        </a:p>
      </dgm:t>
    </dgm:pt>
    <dgm:pt modelId="{8E9381E8-9E2B-1A41-B99E-6F25772066D6}" type="sibTrans" cxnId="{CD5DF53A-333F-EC4F-93A1-88C1C3471A3B}">
      <dgm:prSet/>
      <dgm:spPr/>
      <dgm:t>
        <a:bodyPr/>
        <a:lstStyle/>
        <a:p>
          <a:pPr algn="l"/>
          <a:endParaRPr lang="de-DE" sz="800"/>
        </a:p>
      </dgm:t>
    </dgm:pt>
    <dgm:pt modelId="{962C3089-C4A0-A24D-8E0E-901037A8462A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 Rhetorik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A756F3D4-02BC-6740-A963-C9CA1A82E854}" type="parTrans" cxnId="{2C157FDD-BA37-F74C-AF65-BC61CDC60CF6}">
      <dgm:prSet/>
      <dgm:spPr/>
      <dgm:t>
        <a:bodyPr/>
        <a:lstStyle/>
        <a:p>
          <a:pPr algn="l"/>
          <a:endParaRPr lang="de-DE" sz="800"/>
        </a:p>
      </dgm:t>
    </dgm:pt>
    <dgm:pt modelId="{85C0EF56-2196-7A4C-8806-4552169EC3BB}" type="sibTrans" cxnId="{2C157FDD-BA37-F74C-AF65-BC61CDC60CF6}">
      <dgm:prSet/>
      <dgm:spPr/>
      <dgm:t>
        <a:bodyPr/>
        <a:lstStyle/>
        <a:p>
          <a:pPr algn="l"/>
          <a:endParaRPr lang="de-DE" sz="800"/>
        </a:p>
      </dgm:t>
    </dgm:pt>
    <dgm:pt modelId="{EF34C531-EF37-5543-A291-7B61A94CA554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     Abschluss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502593FF-C5FA-E548-81A2-7D391CD28F38}" type="parTrans" cxnId="{E2F831CE-BF62-8441-850E-F7A40190C3F4}">
      <dgm:prSet/>
      <dgm:spPr/>
      <dgm:t>
        <a:bodyPr/>
        <a:lstStyle/>
        <a:p>
          <a:pPr algn="l"/>
          <a:endParaRPr lang="de-DE" sz="800"/>
        </a:p>
      </dgm:t>
    </dgm:pt>
    <dgm:pt modelId="{F72313B9-C74B-EA48-9036-E37FB139F6E8}" type="sibTrans" cxnId="{E2F831CE-BF62-8441-850E-F7A40190C3F4}">
      <dgm:prSet/>
      <dgm:spPr/>
      <dgm:t>
        <a:bodyPr/>
        <a:lstStyle/>
        <a:p>
          <a:pPr algn="l"/>
          <a:endParaRPr lang="de-DE" sz="800"/>
        </a:p>
      </dgm:t>
    </dgm:pt>
    <dgm:pt modelId="{56E6D828-7F40-47BB-9A7F-A4BD554376A3}">
      <dgm:prSet custT="1"/>
      <dgm:spPr>
        <a:solidFill>
          <a:schemeClr val="accent3"/>
        </a:solidFill>
      </dgm:spPr>
      <dgm:t>
        <a:bodyPr/>
        <a:lstStyle/>
        <a:p>
          <a:pPr algn="l"/>
          <a:r>
            <a:rPr lang="de-DE" sz="800" dirty="0"/>
            <a:t>                   Struktur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6E7C7F9E-8839-4D86-AAD4-06DDE43C105C}" type="parTrans" cxnId="{9212933E-050B-4505-8C54-0DD5013653DE}">
      <dgm:prSet/>
      <dgm:spPr/>
      <dgm:t>
        <a:bodyPr/>
        <a:lstStyle/>
        <a:p>
          <a:endParaRPr lang="de-AT"/>
        </a:p>
      </dgm:t>
    </dgm:pt>
    <dgm:pt modelId="{CB3C5B21-678D-433E-B226-42F6FA4ABEF7}" type="sibTrans" cxnId="{9212933E-050B-4505-8C54-0DD5013653DE}">
      <dgm:prSet/>
      <dgm:spPr/>
      <dgm:t>
        <a:bodyPr/>
        <a:lstStyle/>
        <a:p>
          <a:endParaRPr lang="de-AT"/>
        </a:p>
      </dgm:t>
    </dgm:pt>
    <dgm:pt modelId="{FB79E064-15D8-464C-BB91-C1EED38B2B53}" type="pres">
      <dgm:prSet presAssocID="{DF1EA43D-E675-6048-909F-041A5FCBFDEF}" presName="Name0" presStyleCnt="0">
        <dgm:presLayoutVars>
          <dgm:dir/>
          <dgm:resizeHandles val="exact"/>
        </dgm:presLayoutVars>
      </dgm:prSet>
      <dgm:spPr/>
    </dgm:pt>
    <dgm:pt modelId="{B0159754-BD00-7945-90DE-67AD5FA48505}" type="pres">
      <dgm:prSet presAssocID="{3891A461-084D-9841-A9A9-9FAF727150B1}" presName="parTxOnly" presStyleLbl="node1" presStyleIdx="0" presStyleCnt="5">
        <dgm:presLayoutVars>
          <dgm:bulletEnabled val="1"/>
        </dgm:presLayoutVars>
      </dgm:prSet>
      <dgm:spPr/>
    </dgm:pt>
    <dgm:pt modelId="{9D5CEC29-15F9-F044-8976-C892B2BEEE27}" type="pres">
      <dgm:prSet presAssocID="{EA53F196-372E-1940-91BE-10B65DC8CC51}" presName="parSpace" presStyleCnt="0"/>
      <dgm:spPr/>
    </dgm:pt>
    <dgm:pt modelId="{E213499C-3C6A-CC46-A567-BB1073CF4E63}" type="pres">
      <dgm:prSet presAssocID="{962C3089-C4A0-A24D-8E0E-901037A8462A}" presName="parTxOnly" presStyleLbl="node1" presStyleIdx="1" presStyleCnt="5">
        <dgm:presLayoutVars>
          <dgm:bulletEnabled val="1"/>
        </dgm:presLayoutVars>
      </dgm:prSet>
      <dgm:spPr/>
    </dgm:pt>
    <dgm:pt modelId="{69E07C2D-2088-B641-90E3-C49BE1A649E6}" type="pres">
      <dgm:prSet presAssocID="{85C0EF56-2196-7A4C-8806-4552169EC3BB}" presName="parSpace" presStyleCnt="0"/>
      <dgm:spPr/>
    </dgm:pt>
    <dgm:pt modelId="{080D34E0-1874-404B-AE63-FE1F360B3414}" type="pres">
      <dgm:prSet presAssocID="{56E6D828-7F40-47BB-9A7F-A4BD554376A3}" presName="parTxOnly" presStyleLbl="node1" presStyleIdx="2" presStyleCnt="5">
        <dgm:presLayoutVars>
          <dgm:bulletEnabled val="1"/>
        </dgm:presLayoutVars>
      </dgm:prSet>
      <dgm:spPr/>
    </dgm:pt>
    <dgm:pt modelId="{138E9929-DF52-4083-8114-91D6281E71AF}" type="pres">
      <dgm:prSet presAssocID="{CB3C5B21-678D-433E-B226-42F6FA4ABEF7}" presName="parSpace" presStyleCnt="0"/>
      <dgm:spPr/>
    </dgm:pt>
    <dgm:pt modelId="{B3F036B0-B535-E946-A2EE-BC25F03E5C03}" type="pres">
      <dgm:prSet presAssocID="{6BAB3AAE-3871-BB45-B1B5-F3B874892886}" presName="parTxOnly" presStyleLbl="node1" presStyleIdx="3" presStyleCnt="5">
        <dgm:presLayoutVars>
          <dgm:bulletEnabled val="1"/>
        </dgm:presLayoutVars>
      </dgm:prSet>
      <dgm:spPr/>
    </dgm:pt>
    <dgm:pt modelId="{995476D2-9E94-FA4C-B086-4E96EC38E4DF}" type="pres">
      <dgm:prSet presAssocID="{8E9381E8-9E2B-1A41-B99E-6F25772066D6}" presName="parSpace" presStyleCnt="0"/>
      <dgm:spPr/>
    </dgm:pt>
    <dgm:pt modelId="{9132568B-3466-D548-8570-C3319480BC33}" type="pres">
      <dgm:prSet presAssocID="{EF34C531-EF37-5543-A291-7B61A94CA554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986F372A-E937-7541-87F0-8341E1C6F6A6}" type="presOf" srcId="{3891A461-084D-9841-A9A9-9FAF727150B1}" destId="{B0159754-BD00-7945-90DE-67AD5FA48505}" srcOrd="0" destOrd="0" presId="urn:microsoft.com/office/officeart/2005/8/layout/hChevron3"/>
    <dgm:cxn modelId="{CD5DF53A-333F-EC4F-93A1-88C1C3471A3B}" srcId="{DF1EA43D-E675-6048-909F-041A5FCBFDEF}" destId="{6BAB3AAE-3871-BB45-B1B5-F3B874892886}" srcOrd="3" destOrd="0" parTransId="{CAE96681-4878-1D45-8452-EC5A48220C18}" sibTransId="{8E9381E8-9E2B-1A41-B99E-6F25772066D6}"/>
    <dgm:cxn modelId="{9212933E-050B-4505-8C54-0DD5013653DE}" srcId="{DF1EA43D-E675-6048-909F-041A5FCBFDEF}" destId="{56E6D828-7F40-47BB-9A7F-A4BD554376A3}" srcOrd="2" destOrd="0" parTransId="{6E7C7F9E-8839-4D86-AAD4-06DDE43C105C}" sibTransId="{CB3C5B21-678D-433E-B226-42F6FA4ABEF7}"/>
    <dgm:cxn modelId="{8B3B085D-B8DD-9D4E-A489-A41BFE6F894C}" type="presOf" srcId="{962C3089-C4A0-A24D-8E0E-901037A8462A}" destId="{E213499C-3C6A-CC46-A567-BB1073CF4E63}" srcOrd="0" destOrd="0" presId="urn:microsoft.com/office/officeart/2005/8/layout/hChevron3"/>
    <dgm:cxn modelId="{E175AD74-F0C1-464D-A215-3C93F3A95C4A}" srcId="{DF1EA43D-E675-6048-909F-041A5FCBFDEF}" destId="{3891A461-084D-9841-A9A9-9FAF727150B1}" srcOrd="0" destOrd="0" parTransId="{B2F285F8-188D-B340-A334-6C4BFFF3FA62}" sibTransId="{EA53F196-372E-1940-91BE-10B65DC8CC51}"/>
    <dgm:cxn modelId="{BF0DBF89-5FB6-9A4E-A29B-98B40E16CE5A}" type="presOf" srcId="{6BAB3AAE-3871-BB45-B1B5-F3B874892886}" destId="{B3F036B0-B535-E946-A2EE-BC25F03E5C03}" srcOrd="0" destOrd="0" presId="urn:microsoft.com/office/officeart/2005/8/layout/hChevron3"/>
    <dgm:cxn modelId="{615A9E8A-CEA5-EE4D-8778-CEB027EFC2C3}" type="presOf" srcId="{EF34C531-EF37-5543-A291-7B61A94CA554}" destId="{9132568B-3466-D548-8570-C3319480BC33}" srcOrd="0" destOrd="0" presId="urn:microsoft.com/office/officeart/2005/8/layout/hChevron3"/>
    <dgm:cxn modelId="{CD11FFAE-C5DE-BE4E-95F2-49396E16779F}" type="presOf" srcId="{DF1EA43D-E675-6048-909F-041A5FCBFDEF}" destId="{FB79E064-15D8-464C-BB91-C1EED38B2B53}" srcOrd="0" destOrd="0" presId="urn:microsoft.com/office/officeart/2005/8/layout/hChevron3"/>
    <dgm:cxn modelId="{50F523C3-D049-4D03-A6E0-B0D3D32CE6FA}" type="presOf" srcId="{56E6D828-7F40-47BB-9A7F-A4BD554376A3}" destId="{080D34E0-1874-404B-AE63-FE1F360B3414}" srcOrd="0" destOrd="0" presId="urn:microsoft.com/office/officeart/2005/8/layout/hChevron3"/>
    <dgm:cxn modelId="{E2F831CE-BF62-8441-850E-F7A40190C3F4}" srcId="{DF1EA43D-E675-6048-909F-041A5FCBFDEF}" destId="{EF34C531-EF37-5543-A291-7B61A94CA554}" srcOrd="4" destOrd="0" parTransId="{502593FF-C5FA-E548-81A2-7D391CD28F38}" sibTransId="{F72313B9-C74B-EA48-9036-E37FB139F6E8}"/>
    <dgm:cxn modelId="{2C157FDD-BA37-F74C-AF65-BC61CDC60CF6}" srcId="{DF1EA43D-E675-6048-909F-041A5FCBFDEF}" destId="{962C3089-C4A0-A24D-8E0E-901037A8462A}" srcOrd="1" destOrd="0" parTransId="{A756F3D4-02BC-6740-A963-C9CA1A82E854}" sibTransId="{85C0EF56-2196-7A4C-8806-4552169EC3BB}"/>
    <dgm:cxn modelId="{6DFA4931-8DD9-3845-A071-923C7C41A75D}" type="presParOf" srcId="{FB79E064-15D8-464C-BB91-C1EED38B2B53}" destId="{B0159754-BD00-7945-90DE-67AD5FA48505}" srcOrd="0" destOrd="0" presId="urn:microsoft.com/office/officeart/2005/8/layout/hChevron3"/>
    <dgm:cxn modelId="{A68745DF-B036-7541-A04F-52B443A54679}" type="presParOf" srcId="{FB79E064-15D8-464C-BB91-C1EED38B2B53}" destId="{9D5CEC29-15F9-F044-8976-C892B2BEEE27}" srcOrd="1" destOrd="0" presId="urn:microsoft.com/office/officeart/2005/8/layout/hChevron3"/>
    <dgm:cxn modelId="{EE7D4A5F-0E03-0648-BD75-BB3EEAA06548}" type="presParOf" srcId="{FB79E064-15D8-464C-BB91-C1EED38B2B53}" destId="{E213499C-3C6A-CC46-A567-BB1073CF4E63}" srcOrd="2" destOrd="0" presId="urn:microsoft.com/office/officeart/2005/8/layout/hChevron3"/>
    <dgm:cxn modelId="{FCDAE801-DBE0-914C-B7F9-EF3D6AC53199}" type="presParOf" srcId="{FB79E064-15D8-464C-BB91-C1EED38B2B53}" destId="{69E07C2D-2088-B641-90E3-C49BE1A649E6}" srcOrd="3" destOrd="0" presId="urn:microsoft.com/office/officeart/2005/8/layout/hChevron3"/>
    <dgm:cxn modelId="{14053729-7258-4422-A617-7DF27FE321CC}" type="presParOf" srcId="{FB79E064-15D8-464C-BB91-C1EED38B2B53}" destId="{080D34E0-1874-404B-AE63-FE1F360B3414}" srcOrd="4" destOrd="0" presId="urn:microsoft.com/office/officeart/2005/8/layout/hChevron3"/>
    <dgm:cxn modelId="{0246C6A9-8A3F-4886-824B-EADFCF597A80}" type="presParOf" srcId="{FB79E064-15D8-464C-BB91-C1EED38B2B53}" destId="{138E9929-DF52-4083-8114-91D6281E71AF}" srcOrd="5" destOrd="0" presId="urn:microsoft.com/office/officeart/2005/8/layout/hChevron3"/>
    <dgm:cxn modelId="{9DEF9CD6-2B49-484F-901E-A71A279B4C1E}" type="presParOf" srcId="{FB79E064-15D8-464C-BB91-C1EED38B2B53}" destId="{B3F036B0-B535-E946-A2EE-BC25F03E5C03}" srcOrd="6" destOrd="0" presId="urn:microsoft.com/office/officeart/2005/8/layout/hChevron3"/>
    <dgm:cxn modelId="{52127E9B-E4E3-F040-A503-02DD62D52323}" type="presParOf" srcId="{FB79E064-15D8-464C-BB91-C1EED38B2B53}" destId="{995476D2-9E94-FA4C-B086-4E96EC38E4DF}" srcOrd="7" destOrd="0" presId="urn:microsoft.com/office/officeart/2005/8/layout/hChevron3"/>
    <dgm:cxn modelId="{9EB4E00C-6D9D-8A49-94A6-2858CEDD5CAF}" type="presParOf" srcId="{FB79E064-15D8-464C-BB91-C1EED38B2B53}" destId="{9132568B-3466-D548-8570-C3319480BC33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1EA43D-E675-6048-909F-041A5FCBFDEF}" type="doc">
      <dgm:prSet loTypeId="urn:microsoft.com/office/officeart/2005/8/layout/hChevron3" loCatId="" qsTypeId="urn:microsoft.com/office/officeart/2005/8/quickstyle/simple2" qsCatId="simple" csTypeId="urn:microsoft.com/office/officeart/2005/8/colors/accent3_2" csCatId="accent3" phldr="1"/>
      <dgm:spPr/>
    </dgm:pt>
    <dgm:pt modelId="{3891A461-084D-9841-A9A9-9FAF727150B1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Allgemeines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B2F285F8-188D-B340-A334-6C4BFFF3FA62}" type="parTrans" cxnId="{E175AD74-F0C1-464D-A215-3C93F3A95C4A}">
      <dgm:prSet/>
      <dgm:spPr/>
      <dgm:t>
        <a:bodyPr/>
        <a:lstStyle/>
        <a:p>
          <a:pPr algn="l"/>
          <a:endParaRPr lang="de-DE" sz="800"/>
        </a:p>
      </dgm:t>
    </dgm:pt>
    <dgm:pt modelId="{EA53F196-372E-1940-91BE-10B65DC8CC51}" type="sibTrans" cxnId="{E175AD74-F0C1-464D-A215-3C93F3A95C4A}">
      <dgm:prSet/>
      <dgm:spPr/>
      <dgm:t>
        <a:bodyPr/>
        <a:lstStyle/>
        <a:p>
          <a:pPr algn="l"/>
          <a:endParaRPr lang="de-DE" sz="800"/>
        </a:p>
      </dgm:t>
    </dgm:pt>
    <dgm:pt modelId="{6BAB3AAE-3871-BB45-B1B5-F3B874892886}">
      <dgm:prSet phldrT="[Text]" custT="1"/>
      <dgm:spPr>
        <a:solidFill>
          <a:schemeClr val="accent3"/>
        </a:solidFill>
      </dgm:spPr>
      <dgm:t>
        <a:bodyPr/>
        <a:lstStyle/>
        <a:p>
          <a:pPr algn="l"/>
          <a:r>
            <a:rPr lang="de-DE" sz="800" dirty="0"/>
            <a:t>              Folienmaster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CAE96681-4878-1D45-8452-EC5A48220C18}" type="parTrans" cxnId="{CD5DF53A-333F-EC4F-93A1-88C1C3471A3B}">
      <dgm:prSet/>
      <dgm:spPr/>
      <dgm:t>
        <a:bodyPr/>
        <a:lstStyle/>
        <a:p>
          <a:pPr algn="l"/>
          <a:endParaRPr lang="de-DE" sz="800"/>
        </a:p>
      </dgm:t>
    </dgm:pt>
    <dgm:pt modelId="{8E9381E8-9E2B-1A41-B99E-6F25772066D6}" type="sibTrans" cxnId="{CD5DF53A-333F-EC4F-93A1-88C1C3471A3B}">
      <dgm:prSet/>
      <dgm:spPr/>
      <dgm:t>
        <a:bodyPr/>
        <a:lstStyle/>
        <a:p>
          <a:pPr algn="l"/>
          <a:endParaRPr lang="de-DE" sz="800"/>
        </a:p>
      </dgm:t>
    </dgm:pt>
    <dgm:pt modelId="{962C3089-C4A0-A24D-8E0E-901037A8462A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 Rhetorik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A756F3D4-02BC-6740-A963-C9CA1A82E854}" type="parTrans" cxnId="{2C157FDD-BA37-F74C-AF65-BC61CDC60CF6}">
      <dgm:prSet/>
      <dgm:spPr/>
      <dgm:t>
        <a:bodyPr/>
        <a:lstStyle/>
        <a:p>
          <a:pPr algn="l"/>
          <a:endParaRPr lang="de-DE" sz="800"/>
        </a:p>
      </dgm:t>
    </dgm:pt>
    <dgm:pt modelId="{85C0EF56-2196-7A4C-8806-4552169EC3BB}" type="sibTrans" cxnId="{2C157FDD-BA37-F74C-AF65-BC61CDC60CF6}">
      <dgm:prSet/>
      <dgm:spPr/>
      <dgm:t>
        <a:bodyPr/>
        <a:lstStyle/>
        <a:p>
          <a:pPr algn="l"/>
          <a:endParaRPr lang="de-DE" sz="800"/>
        </a:p>
      </dgm:t>
    </dgm:pt>
    <dgm:pt modelId="{EF34C531-EF37-5543-A291-7B61A94CA554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     Abschluss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502593FF-C5FA-E548-81A2-7D391CD28F38}" type="parTrans" cxnId="{E2F831CE-BF62-8441-850E-F7A40190C3F4}">
      <dgm:prSet/>
      <dgm:spPr/>
      <dgm:t>
        <a:bodyPr/>
        <a:lstStyle/>
        <a:p>
          <a:pPr algn="l"/>
          <a:endParaRPr lang="de-DE" sz="800"/>
        </a:p>
      </dgm:t>
    </dgm:pt>
    <dgm:pt modelId="{F72313B9-C74B-EA48-9036-E37FB139F6E8}" type="sibTrans" cxnId="{E2F831CE-BF62-8441-850E-F7A40190C3F4}">
      <dgm:prSet/>
      <dgm:spPr/>
      <dgm:t>
        <a:bodyPr/>
        <a:lstStyle/>
        <a:p>
          <a:pPr algn="l"/>
          <a:endParaRPr lang="de-DE" sz="800"/>
        </a:p>
      </dgm:t>
    </dgm:pt>
    <dgm:pt modelId="{56E6D828-7F40-47BB-9A7F-A4BD554376A3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  Struktur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6E7C7F9E-8839-4D86-AAD4-06DDE43C105C}" type="parTrans" cxnId="{9212933E-050B-4505-8C54-0DD5013653DE}">
      <dgm:prSet/>
      <dgm:spPr/>
      <dgm:t>
        <a:bodyPr/>
        <a:lstStyle/>
        <a:p>
          <a:endParaRPr lang="de-AT"/>
        </a:p>
      </dgm:t>
    </dgm:pt>
    <dgm:pt modelId="{CB3C5B21-678D-433E-B226-42F6FA4ABEF7}" type="sibTrans" cxnId="{9212933E-050B-4505-8C54-0DD5013653DE}">
      <dgm:prSet/>
      <dgm:spPr/>
      <dgm:t>
        <a:bodyPr/>
        <a:lstStyle/>
        <a:p>
          <a:endParaRPr lang="de-AT"/>
        </a:p>
      </dgm:t>
    </dgm:pt>
    <dgm:pt modelId="{FB79E064-15D8-464C-BB91-C1EED38B2B53}" type="pres">
      <dgm:prSet presAssocID="{DF1EA43D-E675-6048-909F-041A5FCBFDEF}" presName="Name0" presStyleCnt="0">
        <dgm:presLayoutVars>
          <dgm:dir/>
          <dgm:resizeHandles val="exact"/>
        </dgm:presLayoutVars>
      </dgm:prSet>
      <dgm:spPr/>
    </dgm:pt>
    <dgm:pt modelId="{B0159754-BD00-7945-90DE-67AD5FA48505}" type="pres">
      <dgm:prSet presAssocID="{3891A461-084D-9841-A9A9-9FAF727150B1}" presName="parTxOnly" presStyleLbl="node1" presStyleIdx="0" presStyleCnt="5">
        <dgm:presLayoutVars>
          <dgm:bulletEnabled val="1"/>
        </dgm:presLayoutVars>
      </dgm:prSet>
      <dgm:spPr/>
    </dgm:pt>
    <dgm:pt modelId="{9D5CEC29-15F9-F044-8976-C892B2BEEE27}" type="pres">
      <dgm:prSet presAssocID="{EA53F196-372E-1940-91BE-10B65DC8CC51}" presName="parSpace" presStyleCnt="0"/>
      <dgm:spPr/>
    </dgm:pt>
    <dgm:pt modelId="{E213499C-3C6A-CC46-A567-BB1073CF4E63}" type="pres">
      <dgm:prSet presAssocID="{962C3089-C4A0-A24D-8E0E-901037A8462A}" presName="parTxOnly" presStyleLbl="node1" presStyleIdx="1" presStyleCnt="5">
        <dgm:presLayoutVars>
          <dgm:bulletEnabled val="1"/>
        </dgm:presLayoutVars>
      </dgm:prSet>
      <dgm:spPr/>
    </dgm:pt>
    <dgm:pt modelId="{69E07C2D-2088-B641-90E3-C49BE1A649E6}" type="pres">
      <dgm:prSet presAssocID="{85C0EF56-2196-7A4C-8806-4552169EC3BB}" presName="parSpace" presStyleCnt="0"/>
      <dgm:spPr/>
    </dgm:pt>
    <dgm:pt modelId="{080D34E0-1874-404B-AE63-FE1F360B3414}" type="pres">
      <dgm:prSet presAssocID="{56E6D828-7F40-47BB-9A7F-A4BD554376A3}" presName="parTxOnly" presStyleLbl="node1" presStyleIdx="2" presStyleCnt="5">
        <dgm:presLayoutVars>
          <dgm:bulletEnabled val="1"/>
        </dgm:presLayoutVars>
      </dgm:prSet>
      <dgm:spPr/>
    </dgm:pt>
    <dgm:pt modelId="{138E9929-DF52-4083-8114-91D6281E71AF}" type="pres">
      <dgm:prSet presAssocID="{CB3C5B21-678D-433E-B226-42F6FA4ABEF7}" presName="parSpace" presStyleCnt="0"/>
      <dgm:spPr/>
    </dgm:pt>
    <dgm:pt modelId="{B3F036B0-B535-E946-A2EE-BC25F03E5C03}" type="pres">
      <dgm:prSet presAssocID="{6BAB3AAE-3871-BB45-B1B5-F3B874892886}" presName="parTxOnly" presStyleLbl="node1" presStyleIdx="3" presStyleCnt="5">
        <dgm:presLayoutVars>
          <dgm:bulletEnabled val="1"/>
        </dgm:presLayoutVars>
      </dgm:prSet>
      <dgm:spPr/>
    </dgm:pt>
    <dgm:pt modelId="{995476D2-9E94-FA4C-B086-4E96EC38E4DF}" type="pres">
      <dgm:prSet presAssocID="{8E9381E8-9E2B-1A41-B99E-6F25772066D6}" presName="parSpace" presStyleCnt="0"/>
      <dgm:spPr/>
    </dgm:pt>
    <dgm:pt modelId="{9132568B-3466-D548-8570-C3319480BC33}" type="pres">
      <dgm:prSet presAssocID="{EF34C531-EF37-5543-A291-7B61A94CA554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986F372A-E937-7541-87F0-8341E1C6F6A6}" type="presOf" srcId="{3891A461-084D-9841-A9A9-9FAF727150B1}" destId="{B0159754-BD00-7945-90DE-67AD5FA48505}" srcOrd="0" destOrd="0" presId="urn:microsoft.com/office/officeart/2005/8/layout/hChevron3"/>
    <dgm:cxn modelId="{CD5DF53A-333F-EC4F-93A1-88C1C3471A3B}" srcId="{DF1EA43D-E675-6048-909F-041A5FCBFDEF}" destId="{6BAB3AAE-3871-BB45-B1B5-F3B874892886}" srcOrd="3" destOrd="0" parTransId="{CAE96681-4878-1D45-8452-EC5A48220C18}" sibTransId="{8E9381E8-9E2B-1A41-B99E-6F25772066D6}"/>
    <dgm:cxn modelId="{9212933E-050B-4505-8C54-0DD5013653DE}" srcId="{DF1EA43D-E675-6048-909F-041A5FCBFDEF}" destId="{56E6D828-7F40-47BB-9A7F-A4BD554376A3}" srcOrd="2" destOrd="0" parTransId="{6E7C7F9E-8839-4D86-AAD4-06DDE43C105C}" sibTransId="{CB3C5B21-678D-433E-B226-42F6FA4ABEF7}"/>
    <dgm:cxn modelId="{8B3B085D-B8DD-9D4E-A489-A41BFE6F894C}" type="presOf" srcId="{962C3089-C4A0-A24D-8E0E-901037A8462A}" destId="{E213499C-3C6A-CC46-A567-BB1073CF4E63}" srcOrd="0" destOrd="0" presId="urn:microsoft.com/office/officeart/2005/8/layout/hChevron3"/>
    <dgm:cxn modelId="{E175AD74-F0C1-464D-A215-3C93F3A95C4A}" srcId="{DF1EA43D-E675-6048-909F-041A5FCBFDEF}" destId="{3891A461-084D-9841-A9A9-9FAF727150B1}" srcOrd="0" destOrd="0" parTransId="{B2F285F8-188D-B340-A334-6C4BFFF3FA62}" sibTransId="{EA53F196-372E-1940-91BE-10B65DC8CC51}"/>
    <dgm:cxn modelId="{BF0DBF89-5FB6-9A4E-A29B-98B40E16CE5A}" type="presOf" srcId="{6BAB3AAE-3871-BB45-B1B5-F3B874892886}" destId="{B3F036B0-B535-E946-A2EE-BC25F03E5C03}" srcOrd="0" destOrd="0" presId="urn:microsoft.com/office/officeart/2005/8/layout/hChevron3"/>
    <dgm:cxn modelId="{615A9E8A-CEA5-EE4D-8778-CEB027EFC2C3}" type="presOf" srcId="{EF34C531-EF37-5543-A291-7B61A94CA554}" destId="{9132568B-3466-D548-8570-C3319480BC33}" srcOrd="0" destOrd="0" presId="urn:microsoft.com/office/officeart/2005/8/layout/hChevron3"/>
    <dgm:cxn modelId="{CD11FFAE-C5DE-BE4E-95F2-49396E16779F}" type="presOf" srcId="{DF1EA43D-E675-6048-909F-041A5FCBFDEF}" destId="{FB79E064-15D8-464C-BB91-C1EED38B2B53}" srcOrd="0" destOrd="0" presId="urn:microsoft.com/office/officeart/2005/8/layout/hChevron3"/>
    <dgm:cxn modelId="{50F523C3-D049-4D03-A6E0-B0D3D32CE6FA}" type="presOf" srcId="{56E6D828-7F40-47BB-9A7F-A4BD554376A3}" destId="{080D34E0-1874-404B-AE63-FE1F360B3414}" srcOrd="0" destOrd="0" presId="urn:microsoft.com/office/officeart/2005/8/layout/hChevron3"/>
    <dgm:cxn modelId="{E2F831CE-BF62-8441-850E-F7A40190C3F4}" srcId="{DF1EA43D-E675-6048-909F-041A5FCBFDEF}" destId="{EF34C531-EF37-5543-A291-7B61A94CA554}" srcOrd="4" destOrd="0" parTransId="{502593FF-C5FA-E548-81A2-7D391CD28F38}" sibTransId="{F72313B9-C74B-EA48-9036-E37FB139F6E8}"/>
    <dgm:cxn modelId="{2C157FDD-BA37-F74C-AF65-BC61CDC60CF6}" srcId="{DF1EA43D-E675-6048-909F-041A5FCBFDEF}" destId="{962C3089-C4A0-A24D-8E0E-901037A8462A}" srcOrd="1" destOrd="0" parTransId="{A756F3D4-02BC-6740-A963-C9CA1A82E854}" sibTransId="{85C0EF56-2196-7A4C-8806-4552169EC3BB}"/>
    <dgm:cxn modelId="{6DFA4931-8DD9-3845-A071-923C7C41A75D}" type="presParOf" srcId="{FB79E064-15D8-464C-BB91-C1EED38B2B53}" destId="{B0159754-BD00-7945-90DE-67AD5FA48505}" srcOrd="0" destOrd="0" presId="urn:microsoft.com/office/officeart/2005/8/layout/hChevron3"/>
    <dgm:cxn modelId="{A68745DF-B036-7541-A04F-52B443A54679}" type="presParOf" srcId="{FB79E064-15D8-464C-BB91-C1EED38B2B53}" destId="{9D5CEC29-15F9-F044-8976-C892B2BEEE27}" srcOrd="1" destOrd="0" presId="urn:microsoft.com/office/officeart/2005/8/layout/hChevron3"/>
    <dgm:cxn modelId="{EE7D4A5F-0E03-0648-BD75-BB3EEAA06548}" type="presParOf" srcId="{FB79E064-15D8-464C-BB91-C1EED38B2B53}" destId="{E213499C-3C6A-CC46-A567-BB1073CF4E63}" srcOrd="2" destOrd="0" presId="urn:microsoft.com/office/officeart/2005/8/layout/hChevron3"/>
    <dgm:cxn modelId="{FCDAE801-DBE0-914C-B7F9-EF3D6AC53199}" type="presParOf" srcId="{FB79E064-15D8-464C-BB91-C1EED38B2B53}" destId="{69E07C2D-2088-B641-90E3-C49BE1A649E6}" srcOrd="3" destOrd="0" presId="urn:microsoft.com/office/officeart/2005/8/layout/hChevron3"/>
    <dgm:cxn modelId="{14053729-7258-4422-A617-7DF27FE321CC}" type="presParOf" srcId="{FB79E064-15D8-464C-BB91-C1EED38B2B53}" destId="{080D34E0-1874-404B-AE63-FE1F360B3414}" srcOrd="4" destOrd="0" presId="urn:microsoft.com/office/officeart/2005/8/layout/hChevron3"/>
    <dgm:cxn modelId="{0246C6A9-8A3F-4886-824B-EADFCF597A80}" type="presParOf" srcId="{FB79E064-15D8-464C-BB91-C1EED38B2B53}" destId="{138E9929-DF52-4083-8114-91D6281E71AF}" srcOrd="5" destOrd="0" presId="urn:microsoft.com/office/officeart/2005/8/layout/hChevron3"/>
    <dgm:cxn modelId="{9DEF9CD6-2B49-484F-901E-A71A279B4C1E}" type="presParOf" srcId="{FB79E064-15D8-464C-BB91-C1EED38B2B53}" destId="{B3F036B0-B535-E946-A2EE-BC25F03E5C03}" srcOrd="6" destOrd="0" presId="urn:microsoft.com/office/officeart/2005/8/layout/hChevron3"/>
    <dgm:cxn modelId="{52127E9B-E4E3-F040-A503-02DD62D52323}" type="presParOf" srcId="{FB79E064-15D8-464C-BB91-C1EED38B2B53}" destId="{995476D2-9E94-FA4C-B086-4E96EC38E4DF}" srcOrd="7" destOrd="0" presId="urn:microsoft.com/office/officeart/2005/8/layout/hChevron3"/>
    <dgm:cxn modelId="{9EB4E00C-6D9D-8A49-94A6-2858CEDD5CAF}" type="presParOf" srcId="{FB79E064-15D8-464C-BB91-C1EED38B2B53}" destId="{9132568B-3466-D548-8570-C3319480BC33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F1EA43D-E675-6048-909F-041A5FCBFDEF}" type="doc">
      <dgm:prSet loTypeId="urn:microsoft.com/office/officeart/2005/8/layout/hChevron3" loCatId="" qsTypeId="urn:microsoft.com/office/officeart/2005/8/quickstyle/simple2" qsCatId="simple" csTypeId="urn:microsoft.com/office/officeart/2005/8/colors/accent3_2" csCatId="accent3" phldr="1"/>
      <dgm:spPr/>
    </dgm:pt>
    <dgm:pt modelId="{3891A461-084D-9841-A9A9-9FAF727150B1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Allgemeines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B2F285F8-188D-B340-A334-6C4BFFF3FA62}" type="parTrans" cxnId="{E175AD74-F0C1-464D-A215-3C93F3A95C4A}">
      <dgm:prSet/>
      <dgm:spPr/>
      <dgm:t>
        <a:bodyPr/>
        <a:lstStyle/>
        <a:p>
          <a:pPr algn="l"/>
          <a:endParaRPr lang="de-DE" sz="800"/>
        </a:p>
      </dgm:t>
    </dgm:pt>
    <dgm:pt modelId="{EA53F196-372E-1940-91BE-10B65DC8CC51}" type="sibTrans" cxnId="{E175AD74-F0C1-464D-A215-3C93F3A95C4A}">
      <dgm:prSet/>
      <dgm:spPr/>
      <dgm:t>
        <a:bodyPr/>
        <a:lstStyle/>
        <a:p>
          <a:pPr algn="l"/>
          <a:endParaRPr lang="de-DE" sz="800"/>
        </a:p>
      </dgm:t>
    </dgm:pt>
    <dgm:pt modelId="{6BAB3AAE-3871-BB45-B1B5-F3B874892886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Folienmaster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CAE96681-4878-1D45-8452-EC5A48220C18}" type="parTrans" cxnId="{CD5DF53A-333F-EC4F-93A1-88C1C3471A3B}">
      <dgm:prSet/>
      <dgm:spPr/>
      <dgm:t>
        <a:bodyPr/>
        <a:lstStyle/>
        <a:p>
          <a:pPr algn="l"/>
          <a:endParaRPr lang="de-DE" sz="800"/>
        </a:p>
      </dgm:t>
    </dgm:pt>
    <dgm:pt modelId="{8E9381E8-9E2B-1A41-B99E-6F25772066D6}" type="sibTrans" cxnId="{CD5DF53A-333F-EC4F-93A1-88C1C3471A3B}">
      <dgm:prSet/>
      <dgm:spPr/>
      <dgm:t>
        <a:bodyPr/>
        <a:lstStyle/>
        <a:p>
          <a:pPr algn="l"/>
          <a:endParaRPr lang="de-DE" sz="800"/>
        </a:p>
      </dgm:t>
    </dgm:pt>
    <dgm:pt modelId="{962C3089-C4A0-A24D-8E0E-901037A8462A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 Rhetorik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A756F3D4-02BC-6740-A963-C9CA1A82E854}" type="parTrans" cxnId="{2C157FDD-BA37-F74C-AF65-BC61CDC60CF6}">
      <dgm:prSet/>
      <dgm:spPr/>
      <dgm:t>
        <a:bodyPr/>
        <a:lstStyle/>
        <a:p>
          <a:pPr algn="l"/>
          <a:endParaRPr lang="de-DE" sz="800"/>
        </a:p>
      </dgm:t>
    </dgm:pt>
    <dgm:pt modelId="{85C0EF56-2196-7A4C-8806-4552169EC3BB}" type="sibTrans" cxnId="{2C157FDD-BA37-F74C-AF65-BC61CDC60CF6}">
      <dgm:prSet/>
      <dgm:spPr/>
      <dgm:t>
        <a:bodyPr/>
        <a:lstStyle/>
        <a:p>
          <a:pPr algn="l"/>
          <a:endParaRPr lang="de-DE" sz="800"/>
        </a:p>
      </dgm:t>
    </dgm:pt>
    <dgm:pt modelId="{EF34C531-EF37-5543-A291-7B61A94CA554}">
      <dgm:prSet custT="1"/>
      <dgm:spPr>
        <a:solidFill>
          <a:schemeClr val="accent3"/>
        </a:solidFill>
      </dgm:spPr>
      <dgm:t>
        <a:bodyPr/>
        <a:lstStyle/>
        <a:p>
          <a:pPr algn="l"/>
          <a:r>
            <a:rPr lang="de-DE" sz="800" dirty="0"/>
            <a:t>                      Abschluss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502593FF-C5FA-E548-81A2-7D391CD28F38}" type="parTrans" cxnId="{E2F831CE-BF62-8441-850E-F7A40190C3F4}">
      <dgm:prSet/>
      <dgm:spPr/>
      <dgm:t>
        <a:bodyPr/>
        <a:lstStyle/>
        <a:p>
          <a:pPr algn="l"/>
          <a:endParaRPr lang="de-DE" sz="800"/>
        </a:p>
      </dgm:t>
    </dgm:pt>
    <dgm:pt modelId="{F72313B9-C74B-EA48-9036-E37FB139F6E8}" type="sibTrans" cxnId="{E2F831CE-BF62-8441-850E-F7A40190C3F4}">
      <dgm:prSet/>
      <dgm:spPr/>
      <dgm:t>
        <a:bodyPr/>
        <a:lstStyle/>
        <a:p>
          <a:pPr algn="l"/>
          <a:endParaRPr lang="de-DE" sz="800"/>
        </a:p>
      </dgm:t>
    </dgm:pt>
    <dgm:pt modelId="{56E6D828-7F40-47BB-9A7F-A4BD554376A3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de-DE" sz="800" dirty="0"/>
            <a:t>                   Struktur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6E7C7F9E-8839-4D86-AAD4-06DDE43C105C}" type="parTrans" cxnId="{9212933E-050B-4505-8C54-0DD5013653DE}">
      <dgm:prSet/>
      <dgm:spPr/>
      <dgm:t>
        <a:bodyPr/>
        <a:lstStyle/>
        <a:p>
          <a:endParaRPr lang="de-AT"/>
        </a:p>
      </dgm:t>
    </dgm:pt>
    <dgm:pt modelId="{CB3C5B21-678D-433E-B226-42F6FA4ABEF7}" type="sibTrans" cxnId="{9212933E-050B-4505-8C54-0DD5013653DE}">
      <dgm:prSet/>
      <dgm:spPr/>
      <dgm:t>
        <a:bodyPr/>
        <a:lstStyle/>
        <a:p>
          <a:endParaRPr lang="de-AT"/>
        </a:p>
      </dgm:t>
    </dgm:pt>
    <dgm:pt modelId="{FB79E064-15D8-464C-BB91-C1EED38B2B53}" type="pres">
      <dgm:prSet presAssocID="{DF1EA43D-E675-6048-909F-041A5FCBFDEF}" presName="Name0" presStyleCnt="0">
        <dgm:presLayoutVars>
          <dgm:dir/>
          <dgm:resizeHandles val="exact"/>
        </dgm:presLayoutVars>
      </dgm:prSet>
      <dgm:spPr/>
    </dgm:pt>
    <dgm:pt modelId="{B0159754-BD00-7945-90DE-67AD5FA48505}" type="pres">
      <dgm:prSet presAssocID="{3891A461-084D-9841-A9A9-9FAF727150B1}" presName="parTxOnly" presStyleLbl="node1" presStyleIdx="0" presStyleCnt="5">
        <dgm:presLayoutVars>
          <dgm:bulletEnabled val="1"/>
        </dgm:presLayoutVars>
      </dgm:prSet>
      <dgm:spPr/>
    </dgm:pt>
    <dgm:pt modelId="{9D5CEC29-15F9-F044-8976-C892B2BEEE27}" type="pres">
      <dgm:prSet presAssocID="{EA53F196-372E-1940-91BE-10B65DC8CC51}" presName="parSpace" presStyleCnt="0"/>
      <dgm:spPr/>
    </dgm:pt>
    <dgm:pt modelId="{E213499C-3C6A-CC46-A567-BB1073CF4E63}" type="pres">
      <dgm:prSet presAssocID="{962C3089-C4A0-A24D-8E0E-901037A8462A}" presName="parTxOnly" presStyleLbl="node1" presStyleIdx="1" presStyleCnt="5">
        <dgm:presLayoutVars>
          <dgm:bulletEnabled val="1"/>
        </dgm:presLayoutVars>
      </dgm:prSet>
      <dgm:spPr/>
    </dgm:pt>
    <dgm:pt modelId="{69E07C2D-2088-B641-90E3-C49BE1A649E6}" type="pres">
      <dgm:prSet presAssocID="{85C0EF56-2196-7A4C-8806-4552169EC3BB}" presName="parSpace" presStyleCnt="0"/>
      <dgm:spPr/>
    </dgm:pt>
    <dgm:pt modelId="{080D34E0-1874-404B-AE63-FE1F360B3414}" type="pres">
      <dgm:prSet presAssocID="{56E6D828-7F40-47BB-9A7F-A4BD554376A3}" presName="parTxOnly" presStyleLbl="node1" presStyleIdx="2" presStyleCnt="5">
        <dgm:presLayoutVars>
          <dgm:bulletEnabled val="1"/>
        </dgm:presLayoutVars>
      </dgm:prSet>
      <dgm:spPr/>
    </dgm:pt>
    <dgm:pt modelId="{138E9929-DF52-4083-8114-91D6281E71AF}" type="pres">
      <dgm:prSet presAssocID="{CB3C5B21-678D-433E-B226-42F6FA4ABEF7}" presName="parSpace" presStyleCnt="0"/>
      <dgm:spPr/>
    </dgm:pt>
    <dgm:pt modelId="{B3F036B0-B535-E946-A2EE-BC25F03E5C03}" type="pres">
      <dgm:prSet presAssocID="{6BAB3AAE-3871-BB45-B1B5-F3B874892886}" presName="parTxOnly" presStyleLbl="node1" presStyleIdx="3" presStyleCnt="5">
        <dgm:presLayoutVars>
          <dgm:bulletEnabled val="1"/>
        </dgm:presLayoutVars>
      </dgm:prSet>
      <dgm:spPr/>
    </dgm:pt>
    <dgm:pt modelId="{995476D2-9E94-FA4C-B086-4E96EC38E4DF}" type="pres">
      <dgm:prSet presAssocID="{8E9381E8-9E2B-1A41-B99E-6F25772066D6}" presName="parSpace" presStyleCnt="0"/>
      <dgm:spPr/>
    </dgm:pt>
    <dgm:pt modelId="{9132568B-3466-D548-8570-C3319480BC33}" type="pres">
      <dgm:prSet presAssocID="{EF34C531-EF37-5543-A291-7B61A94CA554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986F372A-E937-7541-87F0-8341E1C6F6A6}" type="presOf" srcId="{3891A461-084D-9841-A9A9-9FAF727150B1}" destId="{B0159754-BD00-7945-90DE-67AD5FA48505}" srcOrd="0" destOrd="0" presId="urn:microsoft.com/office/officeart/2005/8/layout/hChevron3"/>
    <dgm:cxn modelId="{CD5DF53A-333F-EC4F-93A1-88C1C3471A3B}" srcId="{DF1EA43D-E675-6048-909F-041A5FCBFDEF}" destId="{6BAB3AAE-3871-BB45-B1B5-F3B874892886}" srcOrd="3" destOrd="0" parTransId="{CAE96681-4878-1D45-8452-EC5A48220C18}" sibTransId="{8E9381E8-9E2B-1A41-B99E-6F25772066D6}"/>
    <dgm:cxn modelId="{9212933E-050B-4505-8C54-0DD5013653DE}" srcId="{DF1EA43D-E675-6048-909F-041A5FCBFDEF}" destId="{56E6D828-7F40-47BB-9A7F-A4BD554376A3}" srcOrd="2" destOrd="0" parTransId="{6E7C7F9E-8839-4D86-AAD4-06DDE43C105C}" sibTransId="{CB3C5B21-678D-433E-B226-42F6FA4ABEF7}"/>
    <dgm:cxn modelId="{8B3B085D-B8DD-9D4E-A489-A41BFE6F894C}" type="presOf" srcId="{962C3089-C4A0-A24D-8E0E-901037A8462A}" destId="{E213499C-3C6A-CC46-A567-BB1073CF4E63}" srcOrd="0" destOrd="0" presId="urn:microsoft.com/office/officeart/2005/8/layout/hChevron3"/>
    <dgm:cxn modelId="{E175AD74-F0C1-464D-A215-3C93F3A95C4A}" srcId="{DF1EA43D-E675-6048-909F-041A5FCBFDEF}" destId="{3891A461-084D-9841-A9A9-9FAF727150B1}" srcOrd="0" destOrd="0" parTransId="{B2F285F8-188D-B340-A334-6C4BFFF3FA62}" sibTransId="{EA53F196-372E-1940-91BE-10B65DC8CC51}"/>
    <dgm:cxn modelId="{BF0DBF89-5FB6-9A4E-A29B-98B40E16CE5A}" type="presOf" srcId="{6BAB3AAE-3871-BB45-B1B5-F3B874892886}" destId="{B3F036B0-B535-E946-A2EE-BC25F03E5C03}" srcOrd="0" destOrd="0" presId="urn:microsoft.com/office/officeart/2005/8/layout/hChevron3"/>
    <dgm:cxn modelId="{615A9E8A-CEA5-EE4D-8778-CEB027EFC2C3}" type="presOf" srcId="{EF34C531-EF37-5543-A291-7B61A94CA554}" destId="{9132568B-3466-D548-8570-C3319480BC33}" srcOrd="0" destOrd="0" presId="urn:microsoft.com/office/officeart/2005/8/layout/hChevron3"/>
    <dgm:cxn modelId="{CD11FFAE-C5DE-BE4E-95F2-49396E16779F}" type="presOf" srcId="{DF1EA43D-E675-6048-909F-041A5FCBFDEF}" destId="{FB79E064-15D8-464C-BB91-C1EED38B2B53}" srcOrd="0" destOrd="0" presId="urn:microsoft.com/office/officeart/2005/8/layout/hChevron3"/>
    <dgm:cxn modelId="{50F523C3-D049-4D03-A6E0-B0D3D32CE6FA}" type="presOf" srcId="{56E6D828-7F40-47BB-9A7F-A4BD554376A3}" destId="{080D34E0-1874-404B-AE63-FE1F360B3414}" srcOrd="0" destOrd="0" presId="urn:microsoft.com/office/officeart/2005/8/layout/hChevron3"/>
    <dgm:cxn modelId="{E2F831CE-BF62-8441-850E-F7A40190C3F4}" srcId="{DF1EA43D-E675-6048-909F-041A5FCBFDEF}" destId="{EF34C531-EF37-5543-A291-7B61A94CA554}" srcOrd="4" destOrd="0" parTransId="{502593FF-C5FA-E548-81A2-7D391CD28F38}" sibTransId="{F72313B9-C74B-EA48-9036-E37FB139F6E8}"/>
    <dgm:cxn modelId="{2C157FDD-BA37-F74C-AF65-BC61CDC60CF6}" srcId="{DF1EA43D-E675-6048-909F-041A5FCBFDEF}" destId="{962C3089-C4A0-A24D-8E0E-901037A8462A}" srcOrd="1" destOrd="0" parTransId="{A756F3D4-02BC-6740-A963-C9CA1A82E854}" sibTransId="{85C0EF56-2196-7A4C-8806-4552169EC3BB}"/>
    <dgm:cxn modelId="{6DFA4931-8DD9-3845-A071-923C7C41A75D}" type="presParOf" srcId="{FB79E064-15D8-464C-BB91-C1EED38B2B53}" destId="{B0159754-BD00-7945-90DE-67AD5FA48505}" srcOrd="0" destOrd="0" presId="urn:microsoft.com/office/officeart/2005/8/layout/hChevron3"/>
    <dgm:cxn modelId="{A68745DF-B036-7541-A04F-52B443A54679}" type="presParOf" srcId="{FB79E064-15D8-464C-BB91-C1EED38B2B53}" destId="{9D5CEC29-15F9-F044-8976-C892B2BEEE27}" srcOrd="1" destOrd="0" presId="urn:microsoft.com/office/officeart/2005/8/layout/hChevron3"/>
    <dgm:cxn modelId="{EE7D4A5F-0E03-0648-BD75-BB3EEAA06548}" type="presParOf" srcId="{FB79E064-15D8-464C-BB91-C1EED38B2B53}" destId="{E213499C-3C6A-CC46-A567-BB1073CF4E63}" srcOrd="2" destOrd="0" presId="urn:microsoft.com/office/officeart/2005/8/layout/hChevron3"/>
    <dgm:cxn modelId="{FCDAE801-DBE0-914C-B7F9-EF3D6AC53199}" type="presParOf" srcId="{FB79E064-15D8-464C-BB91-C1EED38B2B53}" destId="{69E07C2D-2088-B641-90E3-C49BE1A649E6}" srcOrd="3" destOrd="0" presId="urn:microsoft.com/office/officeart/2005/8/layout/hChevron3"/>
    <dgm:cxn modelId="{14053729-7258-4422-A617-7DF27FE321CC}" type="presParOf" srcId="{FB79E064-15D8-464C-BB91-C1EED38B2B53}" destId="{080D34E0-1874-404B-AE63-FE1F360B3414}" srcOrd="4" destOrd="0" presId="urn:microsoft.com/office/officeart/2005/8/layout/hChevron3"/>
    <dgm:cxn modelId="{0246C6A9-8A3F-4886-824B-EADFCF597A80}" type="presParOf" srcId="{FB79E064-15D8-464C-BB91-C1EED38B2B53}" destId="{138E9929-DF52-4083-8114-91D6281E71AF}" srcOrd="5" destOrd="0" presId="urn:microsoft.com/office/officeart/2005/8/layout/hChevron3"/>
    <dgm:cxn modelId="{9DEF9CD6-2B49-484F-901E-A71A279B4C1E}" type="presParOf" srcId="{FB79E064-15D8-464C-BB91-C1EED38B2B53}" destId="{B3F036B0-B535-E946-A2EE-BC25F03E5C03}" srcOrd="6" destOrd="0" presId="urn:microsoft.com/office/officeart/2005/8/layout/hChevron3"/>
    <dgm:cxn modelId="{52127E9B-E4E3-F040-A503-02DD62D52323}" type="presParOf" srcId="{FB79E064-15D8-464C-BB91-C1EED38B2B53}" destId="{995476D2-9E94-FA4C-B086-4E96EC38E4DF}" srcOrd="7" destOrd="0" presId="urn:microsoft.com/office/officeart/2005/8/layout/hChevron3"/>
    <dgm:cxn modelId="{9EB4E00C-6D9D-8A49-94A6-2858CEDD5CAF}" type="presParOf" srcId="{FB79E064-15D8-464C-BB91-C1EED38B2B53}" destId="{9132568B-3466-D548-8570-C3319480BC33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59754-BD00-7945-90DE-67AD5FA48505}">
      <dsp:nvSpPr>
        <dsp:cNvPr id="0" name=""/>
        <dsp:cNvSpPr/>
      </dsp:nvSpPr>
      <dsp:spPr>
        <a:xfrm>
          <a:off x="1031" y="0"/>
          <a:ext cx="2012038" cy="186497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672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Allgemeines</a:t>
          </a:r>
        </a:p>
      </dsp:txBody>
      <dsp:txXfrm>
        <a:off x="1031" y="0"/>
        <a:ext cx="1965414" cy="186497"/>
      </dsp:txXfrm>
    </dsp:sp>
    <dsp:sp modelId="{E213499C-3C6A-CC46-A567-BB1073CF4E63}">
      <dsp:nvSpPr>
        <dsp:cNvPr id="0" name=""/>
        <dsp:cNvSpPr/>
      </dsp:nvSpPr>
      <dsp:spPr>
        <a:xfrm>
          <a:off x="1610662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 Rhetorik</a:t>
          </a:r>
        </a:p>
      </dsp:txBody>
      <dsp:txXfrm>
        <a:off x="1703911" y="0"/>
        <a:ext cx="1825541" cy="186497"/>
      </dsp:txXfrm>
    </dsp:sp>
    <dsp:sp modelId="{080D34E0-1874-404B-AE63-FE1F360B3414}">
      <dsp:nvSpPr>
        <dsp:cNvPr id="0" name=""/>
        <dsp:cNvSpPr/>
      </dsp:nvSpPr>
      <dsp:spPr>
        <a:xfrm>
          <a:off x="3220292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  Struktur</a:t>
          </a:r>
        </a:p>
      </dsp:txBody>
      <dsp:txXfrm>
        <a:off x="3313541" y="0"/>
        <a:ext cx="1825541" cy="186497"/>
      </dsp:txXfrm>
    </dsp:sp>
    <dsp:sp modelId="{B3F036B0-B535-E946-A2EE-BC25F03E5C03}">
      <dsp:nvSpPr>
        <dsp:cNvPr id="0" name=""/>
        <dsp:cNvSpPr/>
      </dsp:nvSpPr>
      <dsp:spPr>
        <a:xfrm>
          <a:off x="4829923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Folienmaster</a:t>
          </a:r>
        </a:p>
      </dsp:txBody>
      <dsp:txXfrm>
        <a:off x="4923172" y="0"/>
        <a:ext cx="1825541" cy="186497"/>
      </dsp:txXfrm>
    </dsp:sp>
    <dsp:sp modelId="{9132568B-3466-D548-8570-C3319480BC33}">
      <dsp:nvSpPr>
        <dsp:cNvPr id="0" name=""/>
        <dsp:cNvSpPr/>
      </dsp:nvSpPr>
      <dsp:spPr>
        <a:xfrm>
          <a:off x="6439554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     Abschluss</a:t>
          </a:r>
        </a:p>
      </dsp:txBody>
      <dsp:txXfrm>
        <a:off x="6532803" y="0"/>
        <a:ext cx="1825541" cy="1864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59754-BD00-7945-90DE-67AD5FA48505}">
      <dsp:nvSpPr>
        <dsp:cNvPr id="0" name=""/>
        <dsp:cNvSpPr/>
      </dsp:nvSpPr>
      <dsp:spPr>
        <a:xfrm>
          <a:off x="1031" y="0"/>
          <a:ext cx="2012038" cy="186497"/>
        </a:xfrm>
        <a:prstGeom prst="homePlate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672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Allgemeines</a:t>
          </a:r>
        </a:p>
      </dsp:txBody>
      <dsp:txXfrm>
        <a:off x="1031" y="0"/>
        <a:ext cx="1965414" cy="186497"/>
      </dsp:txXfrm>
    </dsp:sp>
    <dsp:sp modelId="{E213499C-3C6A-CC46-A567-BB1073CF4E63}">
      <dsp:nvSpPr>
        <dsp:cNvPr id="0" name=""/>
        <dsp:cNvSpPr/>
      </dsp:nvSpPr>
      <dsp:spPr>
        <a:xfrm>
          <a:off x="1610662" y="0"/>
          <a:ext cx="2012038" cy="186497"/>
        </a:xfrm>
        <a:prstGeom prst="chevron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 Rhetorik</a:t>
          </a:r>
        </a:p>
      </dsp:txBody>
      <dsp:txXfrm>
        <a:off x="1703911" y="0"/>
        <a:ext cx="1825541" cy="186497"/>
      </dsp:txXfrm>
    </dsp:sp>
    <dsp:sp modelId="{080D34E0-1874-404B-AE63-FE1F360B3414}">
      <dsp:nvSpPr>
        <dsp:cNvPr id="0" name=""/>
        <dsp:cNvSpPr/>
      </dsp:nvSpPr>
      <dsp:spPr>
        <a:xfrm>
          <a:off x="3220292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  Struktur</a:t>
          </a:r>
        </a:p>
      </dsp:txBody>
      <dsp:txXfrm>
        <a:off x="3313541" y="0"/>
        <a:ext cx="1825541" cy="186497"/>
      </dsp:txXfrm>
    </dsp:sp>
    <dsp:sp modelId="{B3F036B0-B535-E946-A2EE-BC25F03E5C03}">
      <dsp:nvSpPr>
        <dsp:cNvPr id="0" name=""/>
        <dsp:cNvSpPr/>
      </dsp:nvSpPr>
      <dsp:spPr>
        <a:xfrm>
          <a:off x="4829923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Folienmaster</a:t>
          </a:r>
        </a:p>
      </dsp:txBody>
      <dsp:txXfrm>
        <a:off x="4923172" y="0"/>
        <a:ext cx="1825541" cy="186497"/>
      </dsp:txXfrm>
    </dsp:sp>
    <dsp:sp modelId="{9132568B-3466-D548-8570-C3319480BC33}">
      <dsp:nvSpPr>
        <dsp:cNvPr id="0" name=""/>
        <dsp:cNvSpPr/>
      </dsp:nvSpPr>
      <dsp:spPr>
        <a:xfrm>
          <a:off x="6439554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     Abschluss</a:t>
          </a:r>
        </a:p>
      </dsp:txBody>
      <dsp:txXfrm>
        <a:off x="6532803" y="0"/>
        <a:ext cx="1825541" cy="1864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59754-BD00-7945-90DE-67AD5FA48505}">
      <dsp:nvSpPr>
        <dsp:cNvPr id="0" name=""/>
        <dsp:cNvSpPr/>
      </dsp:nvSpPr>
      <dsp:spPr>
        <a:xfrm>
          <a:off x="1031" y="0"/>
          <a:ext cx="2012038" cy="186497"/>
        </a:xfrm>
        <a:prstGeom prst="homePlate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672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Allgemeines</a:t>
          </a:r>
        </a:p>
      </dsp:txBody>
      <dsp:txXfrm>
        <a:off x="1031" y="0"/>
        <a:ext cx="1965414" cy="186497"/>
      </dsp:txXfrm>
    </dsp:sp>
    <dsp:sp modelId="{E213499C-3C6A-CC46-A567-BB1073CF4E63}">
      <dsp:nvSpPr>
        <dsp:cNvPr id="0" name=""/>
        <dsp:cNvSpPr/>
      </dsp:nvSpPr>
      <dsp:spPr>
        <a:xfrm>
          <a:off x="1610662" y="0"/>
          <a:ext cx="2012038" cy="186497"/>
        </a:xfrm>
        <a:prstGeom prst="chevron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 Rhetorik</a:t>
          </a:r>
        </a:p>
      </dsp:txBody>
      <dsp:txXfrm>
        <a:off x="1703911" y="0"/>
        <a:ext cx="1825541" cy="186497"/>
      </dsp:txXfrm>
    </dsp:sp>
    <dsp:sp modelId="{080D34E0-1874-404B-AE63-FE1F360B3414}">
      <dsp:nvSpPr>
        <dsp:cNvPr id="0" name=""/>
        <dsp:cNvSpPr/>
      </dsp:nvSpPr>
      <dsp:spPr>
        <a:xfrm>
          <a:off x="3220292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  Struktur</a:t>
          </a:r>
        </a:p>
      </dsp:txBody>
      <dsp:txXfrm>
        <a:off x="3313541" y="0"/>
        <a:ext cx="1825541" cy="186497"/>
      </dsp:txXfrm>
    </dsp:sp>
    <dsp:sp modelId="{B3F036B0-B535-E946-A2EE-BC25F03E5C03}">
      <dsp:nvSpPr>
        <dsp:cNvPr id="0" name=""/>
        <dsp:cNvSpPr/>
      </dsp:nvSpPr>
      <dsp:spPr>
        <a:xfrm>
          <a:off x="4829923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Folienmaster</a:t>
          </a:r>
        </a:p>
      </dsp:txBody>
      <dsp:txXfrm>
        <a:off x="4923172" y="0"/>
        <a:ext cx="1825541" cy="186497"/>
      </dsp:txXfrm>
    </dsp:sp>
    <dsp:sp modelId="{9132568B-3466-D548-8570-C3319480BC33}">
      <dsp:nvSpPr>
        <dsp:cNvPr id="0" name=""/>
        <dsp:cNvSpPr/>
      </dsp:nvSpPr>
      <dsp:spPr>
        <a:xfrm>
          <a:off x="6439554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     Abschluss</a:t>
          </a:r>
        </a:p>
      </dsp:txBody>
      <dsp:txXfrm>
        <a:off x="6532803" y="0"/>
        <a:ext cx="1825541" cy="1864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59754-BD00-7945-90DE-67AD5FA48505}">
      <dsp:nvSpPr>
        <dsp:cNvPr id="0" name=""/>
        <dsp:cNvSpPr/>
      </dsp:nvSpPr>
      <dsp:spPr>
        <a:xfrm>
          <a:off x="1031" y="0"/>
          <a:ext cx="2012038" cy="186497"/>
        </a:xfrm>
        <a:prstGeom prst="homePlate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672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Allgemeines</a:t>
          </a:r>
        </a:p>
      </dsp:txBody>
      <dsp:txXfrm>
        <a:off x="1031" y="0"/>
        <a:ext cx="1965414" cy="186497"/>
      </dsp:txXfrm>
    </dsp:sp>
    <dsp:sp modelId="{E213499C-3C6A-CC46-A567-BB1073CF4E63}">
      <dsp:nvSpPr>
        <dsp:cNvPr id="0" name=""/>
        <dsp:cNvSpPr/>
      </dsp:nvSpPr>
      <dsp:spPr>
        <a:xfrm>
          <a:off x="1610662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 Rhetorik</a:t>
          </a:r>
        </a:p>
      </dsp:txBody>
      <dsp:txXfrm>
        <a:off x="1703911" y="0"/>
        <a:ext cx="1825541" cy="186497"/>
      </dsp:txXfrm>
    </dsp:sp>
    <dsp:sp modelId="{080D34E0-1874-404B-AE63-FE1F360B3414}">
      <dsp:nvSpPr>
        <dsp:cNvPr id="0" name=""/>
        <dsp:cNvSpPr/>
      </dsp:nvSpPr>
      <dsp:spPr>
        <a:xfrm>
          <a:off x="3220292" y="0"/>
          <a:ext cx="2012038" cy="186497"/>
        </a:xfrm>
        <a:prstGeom prst="chevron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  Struktur</a:t>
          </a:r>
        </a:p>
      </dsp:txBody>
      <dsp:txXfrm>
        <a:off x="3313541" y="0"/>
        <a:ext cx="1825541" cy="186497"/>
      </dsp:txXfrm>
    </dsp:sp>
    <dsp:sp modelId="{B3F036B0-B535-E946-A2EE-BC25F03E5C03}">
      <dsp:nvSpPr>
        <dsp:cNvPr id="0" name=""/>
        <dsp:cNvSpPr/>
      </dsp:nvSpPr>
      <dsp:spPr>
        <a:xfrm>
          <a:off x="4829923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Folienmaster</a:t>
          </a:r>
        </a:p>
      </dsp:txBody>
      <dsp:txXfrm>
        <a:off x="4923172" y="0"/>
        <a:ext cx="1825541" cy="186497"/>
      </dsp:txXfrm>
    </dsp:sp>
    <dsp:sp modelId="{9132568B-3466-D548-8570-C3319480BC33}">
      <dsp:nvSpPr>
        <dsp:cNvPr id="0" name=""/>
        <dsp:cNvSpPr/>
      </dsp:nvSpPr>
      <dsp:spPr>
        <a:xfrm>
          <a:off x="6439554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     Abschluss</a:t>
          </a:r>
        </a:p>
      </dsp:txBody>
      <dsp:txXfrm>
        <a:off x="6532803" y="0"/>
        <a:ext cx="1825541" cy="1864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59754-BD00-7945-90DE-67AD5FA48505}">
      <dsp:nvSpPr>
        <dsp:cNvPr id="0" name=""/>
        <dsp:cNvSpPr/>
      </dsp:nvSpPr>
      <dsp:spPr>
        <a:xfrm>
          <a:off x="1031" y="0"/>
          <a:ext cx="2012038" cy="186497"/>
        </a:xfrm>
        <a:prstGeom prst="homePlate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672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Allgemeines</a:t>
          </a:r>
        </a:p>
      </dsp:txBody>
      <dsp:txXfrm>
        <a:off x="1031" y="0"/>
        <a:ext cx="1965414" cy="186497"/>
      </dsp:txXfrm>
    </dsp:sp>
    <dsp:sp modelId="{E213499C-3C6A-CC46-A567-BB1073CF4E63}">
      <dsp:nvSpPr>
        <dsp:cNvPr id="0" name=""/>
        <dsp:cNvSpPr/>
      </dsp:nvSpPr>
      <dsp:spPr>
        <a:xfrm>
          <a:off x="1610662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 Rhetorik</a:t>
          </a:r>
        </a:p>
      </dsp:txBody>
      <dsp:txXfrm>
        <a:off x="1703911" y="0"/>
        <a:ext cx="1825541" cy="186497"/>
      </dsp:txXfrm>
    </dsp:sp>
    <dsp:sp modelId="{080D34E0-1874-404B-AE63-FE1F360B3414}">
      <dsp:nvSpPr>
        <dsp:cNvPr id="0" name=""/>
        <dsp:cNvSpPr/>
      </dsp:nvSpPr>
      <dsp:spPr>
        <a:xfrm>
          <a:off x="3220292" y="0"/>
          <a:ext cx="2012038" cy="186497"/>
        </a:xfrm>
        <a:prstGeom prst="chevron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  Struktur</a:t>
          </a:r>
        </a:p>
      </dsp:txBody>
      <dsp:txXfrm>
        <a:off x="3313541" y="0"/>
        <a:ext cx="1825541" cy="186497"/>
      </dsp:txXfrm>
    </dsp:sp>
    <dsp:sp modelId="{B3F036B0-B535-E946-A2EE-BC25F03E5C03}">
      <dsp:nvSpPr>
        <dsp:cNvPr id="0" name=""/>
        <dsp:cNvSpPr/>
      </dsp:nvSpPr>
      <dsp:spPr>
        <a:xfrm>
          <a:off x="4829923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Folienmaster</a:t>
          </a:r>
        </a:p>
      </dsp:txBody>
      <dsp:txXfrm>
        <a:off x="4923172" y="0"/>
        <a:ext cx="1825541" cy="186497"/>
      </dsp:txXfrm>
    </dsp:sp>
    <dsp:sp modelId="{9132568B-3466-D548-8570-C3319480BC33}">
      <dsp:nvSpPr>
        <dsp:cNvPr id="0" name=""/>
        <dsp:cNvSpPr/>
      </dsp:nvSpPr>
      <dsp:spPr>
        <a:xfrm>
          <a:off x="6439554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     Abschluss</a:t>
          </a:r>
        </a:p>
      </dsp:txBody>
      <dsp:txXfrm>
        <a:off x="6532803" y="0"/>
        <a:ext cx="1825541" cy="1864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59754-BD00-7945-90DE-67AD5FA48505}">
      <dsp:nvSpPr>
        <dsp:cNvPr id="0" name=""/>
        <dsp:cNvSpPr/>
      </dsp:nvSpPr>
      <dsp:spPr>
        <a:xfrm>
          <a:off x="1031" y="0"/>
          <a:ext cx="2012038" cy="186497"/>
        </a:xfrm>
        <a:prstGeom prst="homePlate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672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Allgemeines</a:t>
          </a:r>
        </a:p>
      </dsp:txBody>
      <dsp:txXfrm>
        <a:off x="1031" y="0"/>
        <a:ext cx="1965414" cy="186497"/>
      </dsp:txXfrm>
    </dsp:sp>
    <dsp:sp modelId="{E213499C-3C6A-CC46-A567-BB1073CF4E63}">
      <dsp:nvSpPr>
        <dsp:cNvPr id="0" name=""/>
        <dsp:cNvSpPr/>
      </dsp:nvSpPr>
      <dsp:spPr>
        <a:xfrm>
          <a:off x="1610662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 Rhetorik</a:t>
          </a:r>
        </a:p>
      </dsp:txBody>
      <dsp:txXfrm>
        <a:off x="1703911" y="0"/>
        <a:ext cx="1825541" cy="186497"/>
      </dsp:txXfrm>
    </dsp:sp>
    <dsp:sp modelId="{080D34E0-1874-404B-AE63-FE1F360B3414}">
      <dsp:nvSpPr>
        <dsp:cNvPr id="0" name=""/>
        <dsp:cNvSpPr/>
      </dsp:nvSpPr>
      <dsp:spPr>
        <a:xfrm>
          <a:off x="3220292" y="0"/>
          <a:ext cx="2012038" cy="186497"/>
        </a:xfrm>
        <a:prstGeom prst="chevron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  Struktur</a:t>
          </a:r>
        </a:p>
      </dsp:txBody>
      <dsp:txXfrm>
        <a:off x="3313541" y="0"/>
        <a:ext cx="1825541" cy="186497"/>
      </dsp:txXfrm>
    </dsp:sp>
    <dsp:sp modelId="{B3F036B0-B535-E946-A2EE-BC25F03E5C03}">
      <dsp:nvSpPr>
        <dsp:cNvPr id="0" name=""/>
        <dsp:cNvSpPr/>
      </dsp:nvSpPr>
      <dsp:spPr>
        <a:xfrm>
          <a:off x="4829923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Folienmaster</a:t>
          </a:r>
        </a:p>
      </dsp:txBody>
      <dsp:txXfrm>
        <a:off x="4923172" y="0"/>
        <a:ext cx="1825541" cy="186497"/>
      </dsp:txXfrm>
    </dsp:sp>
    <dsp:sp modelId="{9132568B-3466-D548-8570-C3319480BC33}">
      <dsp:nvSpPr>
        <dsp:cNvPr id="0" name=""/>
        <dsp:cNvSpPr/>
      </dsp:nvSpPr>
      <dsp:spPr>
        <a:xfrm>
          <a:off x="6439554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     Abschluss</a:t>
          </a:r>
        </a:p>
      </dsp:txBody>
      <dsp:txXfrm>
        <a:off x="6532803" y="0"/>
        <a:ext cx="1825541" cy="1864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59754-BD00-7945-90DE-67AD5FA48505}">
      <dsp:nvSpPr>
        <dsp:cNvPr id="0" name=""/>
        <dsp:cNvSpPr/>
      </dsp:nvSpPr>
      <dsp:spPr>
        <a:xfrm>
          <a:off x="1031" y="0"/>
          <a:ext cx="2012038" cy="186497"/>
        </a:xfrm>
        <a:prstGeom prst="homePlate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672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Allgemeines</a:t>
          </a:r>
        </a:p>
      </dsp:txBody>
      <dsp:txXfrm>
        <a:off x="1031" y="0"/>
        <a:ext cx="1965414" cy="186497"/>
      </dsp:txXfrm>
    </dsp:sp>
    <dsp:sp modelId="{E213499C-3C6A-CC46-A567-BB1073CF4E63}">
      <dsp:nvSpPr>
        <dsp:cNvPr id="0" name=""/>
        <dsp:cNvSpPr/>
      </dsp:nvSpPr>
      <dsp:spPr>
        <a:xfrm>
          <a:off x="1610662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 Rhetorik</a:t>
          </a:r>
        </a:p>
      </dsp:txBody>
      <dsp:txXfrm>
        <a:off x="1703911" y="0"/>
        <a:ext cx="1825541" cy="186497"/>
      </dsp:txXfrm>
    </dsp:sp>
    <dsp:sp modelId="{080D34E0-1874-404B-AE63-FE1F360B3414}">
      <dsp:nvSpPr>
        <dsp:cNvPr id="0" name=""/>
        <dsp:cNvSpPr/>
      </dsp:nvSpPr>
      <dsp:spPr>
        <a:xfrm>
          <a:off x="3220292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  Struktur</a:t>
          </a:r>
        </a:p>
      </dsp:txBody>
      <dsp:txXfrm>
        <a:off x="3313541" y="0"/>
        <a:ext cx="1825541" cy="186497"/>
      </dsp:txXfrm>
    </dsp:sp>
    <dsp:sp modelId="{B3F036B0-B535-E946-A2EE-BC25F03E5C03}">
      <dsp:nvSpPr>
        <dsp:cNvPr id="0" name=""/>
        <dsp:cNvSpPr/>
      </dsp:nvSpPr>
      <dsp:spPr>
        <a:xfrm>
          <a:off x="4829923" y="0"/>
          <a:ext cx="2012038" cy="186497"/>
        </a:xfrm>
        <a:prstGeom prst="chevron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Folienmaster</a:t>
          </a:r>
        </a:p>
      </dsp:txBody>
      <dsp:txXfrm>
        <a:off x="4923172" y="0"/>
        <a:ext cx="1825541" cy="186497"/>
      </dsp:txXfrm>
    </dsp:sp>
    <dsp:sp modelId="{9132568B-3466-D548-8570-C3319480BC33}">
      <dsp:nvSpPr>
        <dsp:cNvPr id="0" name=""/>
        <dsp:cNvSpPr/>
      </dsp:nvSpPr>
      <dsp:spPr>
        <a:xfrm>
          <a:off x="6439554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     Abschluss</a:t>
          </a:r>
        </a:p>
      </dsp:txBody>
      <dsp:txXfrm>
        <a:off x="6532803" y="0"/>
        <a:ext cx="1825541" cy="18649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59754-BD00-7945-90DE-67AD5FA48505}">
      <dsp:nvSpPr>
        <dsp:cNvPr id="0" name=""/>
        <dsp:cNvSpPr/>
      </dsp:nvSpPr>
      <dsp:spPr>
        <a:xfrm>
          <a:off x="1031" y="0"/>
          <a:ext cx="2012038" cy="186497"/>
        </a:xfrm>
        <a:prstGeom prst="homePlate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672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Allgemeines</a:t>
          </a:r>
        </a:p>
      </dsp:txBody>
      <dsp:txXfrm>
        <a:off x="1031" y="0"/>
        <a:ext cx="1965414" cy="186497"/>
      </dsp:txXfrm>
    </dsp:sp>
    <dsp:sp modelId="{E213499C-3C6A-CC46-A567-BB1073CF4E63}">
      <dsp:nvSpPr>
        <dsp:cNvPr id="0" name=""/>
        <dsp:cNvSpPr/>
      </dsp:nvSpPr>
      <dsp:spPr>
        <a:xfrm>
          <a:off x="1610662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 Rhetorik</a:t>
          </a:r>
        </a:p>
      </dsp:txBody>
      <dsp:txXfrm>
        <a:off x="1703911" y="0"/>
        <a:ext cx="1825541" cy="186497"/>
      </dsp:txXfrm>
    </dsp:sp>
    <dsp:sp modelId="{080D34E0-1874-404B-AE63-FE1F360B3414}">
      <dsp:nvSpPr>
        <dsp:cNvPr id="0" name=""/>
        <dsp:cNvSpPr/>
      </dsp:nvSpPr>
      <dsp:spPr>
        <a:xfrm>
          <a:off x="3220292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  Struktur</a:t>
          </a:r>
        </a:p>
      </dsp:txBody>
      <dsp:txXfrm>
        <a:off x="3313541" y="0"/>
        <a:ext cx="1825541" cy="186497"/>
      </dsp:txXfrm>
    </dsp:sp>
    <dsp:sp modelId="{B3F036B0-B535-E946-A2EE-BC25F03E5C03}">
      <dsp:nvSpPr>
        <dsp:cNvPr id="0" name=""/>
        <dsp:cNvSpPr/>
      </dsp:nvSpPr>
      <dsp:spPr>
        <a:xfrm>
          <a:off x="4829923" y="0"/>
          <a:ext cx="2012038" cy="1864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Folienmaster</a:t>
          </a:r>
        </a:p>
      </dsp:txBody>
      <dsp:txXfrm>
        <a:off x="4923172" y="0"/>
        <a:ext cx="1825541" cy="186497"/>
      </dsp:txXfrm>
    </dsp:sp>
    <dsp:sp modelId="{9132568B-3466-D548-8570-C3319480BC33}">
      <dsp:nvSpPr>
        <dsp:cNvPr id="0" name=""/>
        <dsp:cNvSpPr/>
      </dsp:nvSpPr>
      <dsp:spPr>
        <a:xfrm>
          <a:off x="6439554" y="0"/>
          <a:ext cx="2012038" cy="186497"/>
        </a:xfrm>
        <a:prstGeom prst="chevron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                      Abschluss</a:t>
          </a:r>
        </a:p>
      </dsp:txBody>
      <dsp:txXfrm>
        <a:off x="6532803" y="0"/>
        <a:ext cx="1825541" cy="1864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A1E29-FF4A-144D-B86E-AC2F03F5AC2E}" type="datetimeFigureOut">
              <a:rPr lang="de-DE" smtClean="0"/>
              <a:t>22.02.21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10B7E-0AEF-524A-BBCE-F64A6CEFF1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914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716CBA-0A57-4542-B0D6-BE6F36168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00" y="1122363"/>
            <a:ext cx="11880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C1985FA-7A52-BD4A-A65C-42E10F973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000" y="3602038"/>
            <a:ext cx="11880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0136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1A0829-0F79-8349-8456-9D0057505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EFFCA02-00AB-FF43-9EF9-DB49C3E7F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5999" y="1443789"/>
            <a:ext cx="11880000" cy="4446872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997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0C145C1-8BAC-2540-9C11-2A5FA61A16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448800" y="365125"/>
            <a:ext cx="27432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8E7CC32-749F-3A4C-A74F-1404098722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365125"/>
            <a:ext cx="9221002" cy="5811838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443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CC4B1-3B8F-0C43-90F9-A4CB977D0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08C87C-79D4-AA4B-90F3-56115DB29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890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2954D9-3357-3943-B0B6-B106953D4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00" y="1709738"/>
            <a:ext cx="11880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64D50E4-2BE2-4D4D-9FCF-BFD66F587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000" y="4668450"/>
            <a:ext cx="11880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350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E15941-6B31-B346-91CB-C23C54423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628" y="0"/>
            <a:ext cx="11880000" cy="1443789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22F3DF-AFF0-ED4A-BE13-AFA3C05CF8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628" y="1825625"/>
            <a:ext cx="5856172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25924C-DDD0-C64A-94AA-A46DD5780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871428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302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2F8092-E20A-1C49-AFE2-DB244BAB614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6000" y="1681163"/>
            <a:ext cx="58415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D8D488C-8406-1F45-8BFD-EF5ABDDB0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6000" y="2505075"/>
            <a:ext cx="5841575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324F679-522B-BB4B-83C1-5138FEC3846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8638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09AA813-CB6C-0C42-9B14-B6DF12509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863800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289B4224-7366-1446-B614-AE3C64232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00" y="0"/>
            <a:ext cx="11880000" cy="1443789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167839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0615CE-2515-2949-A294-876FB67CC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581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54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7FC9D6-436E-934D-A7BC-5E8567689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004" y="457200"/>
            <a:ext cx="461802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C1381F-E18D-E94E-9CC7-074704982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850816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31110DD-DF9C-1447-9DF3-5B4897CE3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4004" y="2057400"/>
            <a:ext cx="4618021" cy="381158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400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1245B8-E731-D642-8B14-F4D5A9F6C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00" y="457200"/>
            <a:ext cx="46160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71180A8-018C-C648-AB63-FCD8E83EAE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8528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1A4C0E1-C190-9C4C-932A-523CB9693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6000" y="2057400"/>
            <a:ext cx="46160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599596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01942A3-2F39-9140-BDF6-DB6C323A9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00" y="0"/>
            <a:ext cx="11880000" cy="14437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1A6D543-13B7-FD48-967C-794D8527D3C1}"/>
              </a:ext>
            </a:extLst>
          </p:cNvPr>
          <p:cNvSpPr/>
          <p:nvPr userDrawn="1"/>
        </p:nvSpPr>
        <p:spPr>
          <a:xfrm>
            <a:off x="0" y="6486925"/>
            <a:ext cx="12192000" cy="3651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B2EC96F-9A77-2C44-A1FF-140A00159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999" y="1443789"/>
            <a:ext cx="11880000" cy="5043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BDFBCD3-D0C0-0F47-A91E-D4F5AE96873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54000" y="6563977"/>
            <a:ext cx="307228" cy="230271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EE22968-046F-C74C-811E-22C2F511E1E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389416" y="6554351"/>
            <a:ext cx="661205" cy="230271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2A8509B8-D692-9742-8842-DFA797A4C129}"/>
              </a:ext>
            </a:extLst>
          </p:cNvPr>
          <p:cNvSpPr txBox="1"/>
          <p:nvPr userDrawn="1"/>
        </p:nvSpPr>
        <p:spPr>
          <a:xfrm>
            <a:off x="394632" y="6536752"/>
            <a:ext cx="10086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err="1">
                <a:solidFill>
                  <a:schemeClr val="bg2">
                    <a:lumMod val="50000"/>
                  </a:schemeClr>
                </a:solidFill>
              </a:rPr>
              <a:t>edu.marik.cc</a:t>
            </a:r>
            <a:endParaRPr lang="de-DE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7B5991FF-9F2E-2343-9AE5-F29686DC0DD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923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5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96EDF-2603-CF4C-915E-D4B3E09C51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00" y="1997006"/>
            <a:ext cx="11880000" cy="2301077"/>
          </a:xfrm>
        </p:spPr>
        <p:txBody>
          <a:bodyPr/>
          <a:lstStyle/>
          <a:p>
            <a:r>
              <a:rPr lang="de-DE" dirty="0"/>
              <a:t>Präsentationen </a:t>
            </a:r>
            <a:br>
              <a:rPr lang="de-DE" dirty="0"/>
            </a:br>
            <a:r>
              <a:rPr lang="de-DE" dirty="0"/>
              <a:t>und Rhetorik</a:t>
            </a:r>
          </a:p>
        </p:txBody>
      </p:sp>
      <p:pic>
        <p:nvPicPr>
          <p:cNvPr id="4" name="Bild 4">
            <a:extLst>
              <a:ext uri="{FF2B5EF4-FFF2-40B4-BE49-F238E27FC236}">
                <a16:creationId xmlns:a16="http://schemas.microsoft.com/office/drawing/2014/main" id="{D365736E-937C-4E43-B91E-27A620D87FE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093" y="847726"/>
            <a:ext cx="5147813" cy="5055152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E03FB17-F7A8-0248-9D97-FFB3A220EF6F}"/>
              </a:ext>
            </a:extLst>
          </p:cNvPr>
          <p:cNvSpPr txBox="1"/>
          <p:nvPr/>
        </p:nvSpPr>
        <p:spPr>
          <a:xfrm>
            <a:off x="9795753" y="6241222"/>
            <a:ext cx="23188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i="1" dirty="0"/>
              <a:t>Quelle: https://</a:t>
            </a:r>
            <a:r>
              <a:rPr lang="de-DE" sz="900" i="1" dirty="0" err="1"/>
              <a:t>goo.gl</a:t>
            </a:r>
            <a:r>
              <a:rPr lang="de-DE" sz="900" i="1" dirty="0"/>
              <a:t>/</a:t>
            </a:r>
            <a:r>
              <a:rPr lang="de-DE" sz="900" i="1" dirty="0" err="1"/>
              <a:t>images</a:t>
            </a:r>
            <a:r>
              <a:rPr lang="de-DE" sz="900" i="1" dirty="0"/>
              <a:t>/</a:t>
            </a:r>
            <a:r>
              <a:rPr lang="de-DE" sz="900" i="1" dirty="0" err="1"/>
              <a:t>CkExWF</a:t>
            </a:r>
            <a:endParaRPr lang="de-DE" sz="900" i="1" dirty="0"/>
          </a:p>
        </p:txBody>
      </p:sp>
    </p:spTree>
    <p:extLst>
      <p:ext uri="{BB962C8B-B14F-4D97-AF65-F5344CB8AC3E}">
        <p14:creationId xmlns:p14="http://schemas.microsoft.com/office/powerpoint/2010/main" val="131072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3C4DA6-2B3B-8347-9F94-2C156C688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Professionell Präsentieren – aber wie?! 🤔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2B28E5-B829-B248-9664-4D81EDABB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200" dirty="0"/>
              <a:t>Inhalt:</a:t>
            </a:r>
          </a:p>
          <a:p>
            <a:r>
              <a:rPr lang="de-DE" sz="2800" dirty="0"/>
              <a:t>Rhetorik</a:t>
            </a:r>
          </a:p>
          <a:p>
            <a:pPr lvl="1"/>
            <a:r>
              <a:rPr lang="de-DE" sz="2400" dirty="0" err="1"/>
              <a:t>Do‘s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Don‘ts</a:t>
            </a:r>
            <a:endParaRPr lang="de-DE" sz="2400" dirty="0"/>
          </a:p>
          <a:p>
            <a:pPr lvl="1"/>
            <a:r>
              <a:rPr lang="de-DE" sz="2400" dirty="0"/>
              <a:t>Tipps</a:t>
            </a:r>
          </a:p>
          <a:p>
            <a:r>
              <a:rPr lang="de-DE" sz="2800" dirty="0"/>
              <a:t>Struktur</a:t>
            </a:r>
          </a:p>
          <a:p>
            <a:pPr lvl="1"/>
            <a:r>
              <a:rPr lang="de-DE" sz="2400" dirty="0"/>
              <a:t>Einleitung</a:t>
            </a:r>
          </a:p>
          <a:p>
            <a:pPr lvl="1"/>
            <a:r>
              <a:rPr lang="de-DE" sz="2400" dirty="0"/>
              <a:t>Hauptteil</a:t>
            </a:r>
          </a:p>
          <a:p>
            <a:pPr lvl="1"/>
            <a:r>
              <a:rPr lang="de-DE" sz="2400" dirty="0"/>
              <a:t>Schlussteil</a:t>
            </a:r>
          </a:p>
          <a:p>
            <a:r>
              <a:rPr lang="de-DE" sz="2800" dirty="0"/>
              <a:t>Folienmaster</a:t>
            </a:r>
          </a:p>
          <a:p>
            <a:r>
              <a:rPr lang="de-DE" sz="2800" dirty="0"/>
              <a:t>Abschluss</a:t>
            </a:r>
          </a:p>
          <a:p>
            <a:endParaRPr lang="de-DE" dirty="0"/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24502E84-EEBD-FB4A-9B84-2A4AF6E031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9712026"/>
              </p:ext>
            </p:extLst>
          </p:nvPr>
        </p:nvGraphicFramePr>
        <p:xfrm>
          <a:off x="2083131" y="6576572"/>
          <a:ext cx="8452624" cy="186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E5809027-49A4-7743-9689-4E6C666DA95C}"/>
              </a:ext>
            </a:extLst>
          </p:cNvPr>
          <p:cNvSpPr txBox="1"/>
          <p:nvPr/>
        </p:nvSpPr>
        <p:spPr>
          <a:xfrm>
            <a:off x="3264408" y="52212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163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C9D93D5-F4EB-B24B-9E29-C007B9FED1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RICHTIG  </a:t>
            </a:r>
            <a:r>
              <a:rPr lang="de-DE" sz="2000" dirty="0"/>
              <a:t>✅</a:t>
            </a:r>
          </a:p>
          <a:p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840F7FC-2FFB-7245-ADFF-3475642F3E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Langsam sprechen</a:t>
            </a:r>
          </a:p>
          <a:p>
            <a:r>
              <a:rPr lang="de-DE" dirty="0"/>
              <a:t>Dynamisch sprechen</a:t>
            </a:r>
          </a:p>
          <a:p>
            <a:r>
              <a:rPr lang="de-DE" dirty="0"/>
              <a:t>Satzpausen einlegen</a:t>
            </a:r>
          </a:p>
          <a:p>
            <a:r>
              <a:rPr lang="de-DE" dirty="0"/>
              <a:t>Handnotizen</a:t>
            </a:r>
          </a:p>
          <a:p>
            <a:r>
              <a:rPr lang="de-DE" dirty="0"/>
              <a:t>Stift/Zeigestab in der Hand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5A3B4A1-EDAA-7248-876D-ACD19DF2BD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FALSCH  </a:t>
            </a:r>
            <a:r>
              <a:rPr lang="de-DE" sz="2300" dirty="0"/>
              <a:t>⛔️</a:t>
            </a:r>
          </a:p>
          <a:p>
            <a:endParaRPr lang="de-DE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9A06F5F5-4D2E-FE49-A0B2-9B6FF7AC11D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/>
              <a:t>Schnelles Runterrattern</a:t>
            </a:r>
          </a:p>
          <a:p>
            <a:r>
              <a:rPr lang="de-DE" dirty="0"/>
              <a:t>Monotone Stimmlage</a:t>
            </a:r>
          </a:p>
          <a:p>
            <a:r>
              <a:rPr lang="de-DE" dirty="0" err="1"/>
              <a:t>Euhm</a:t>
            </a:r>
            <a:r>
              <a:rPr lang="de-DE" dirty="0"/>
              <a:t>, Ähm, </a:t>
            </a:r>
            <a:r>
              <a:rPr lang="de-DE" dirty="0" err="1"/>
              <a:t>Hmm</a:t>
            </a:r>
            <a:r>
              <a:rPr lang="de-DE" dirty="0"/>
              <a:t>,...</a:t>
            </a:r>
          </a:p>
          <a:p>
            <a:r>
              <a:rPr lang="de-DE" dirty="0"/>
              <a:t>Nicht ablesen</a:t>
            </a:r>
          </a:p>
          <a:p>
            <a:r>
              <a:rPr lang="de-DE" dirty="0"/>
              <a:t>Hände in den Hosentaschen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DC83DA2-82C1-5241-B45F-87ED85958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Rhetorik – </a:t>
            </a:r>
            <a:r>
              <a:rPr lang="de-DE" dirty="0" err="1"/>
              <a:t>Do‘s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Don‘ts</a:t>
            </a:r>
            <a:endParaRPr lang="de-DE" dirty="0"/>
          </a:p>
        </p:txBody>
      </p:sp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id="{259EEA7E-FEA0-4982-8DF6-775889022B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8819039"/>
              </p:ext>
            </p:extLst>
          </p:nvPr>
        </p:nvGraphicFramePr>
        <p:xfrm>
          <a:off x="2083131" y="6576572"/>
          <a:ext cx="8452624" cy="186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54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C83DA2-82C1-5241-B45F-87ED85958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Rhetorik – Tipps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840F7FC-2FFB-7245-ADFF-3475642F3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Überzeugung durch Redekunst</a:t>
            </a:r>
          </a:p>
          <a:p>
            <a:r>
              <a:rPr lang="de-DE" dirty="0"/>
              <a:t>Disziplin der Griechen und Römer</a:t>
            </a:r>
          </a:p>
          <a:p>
            <a:r>
              <a:rPr lang="de-DE" dirty="0"/>
              <a:t>Rhetorik-Schulungen für Kommunikatoren und Politiker*innen</a:t>
            </a:r>
          </a:p>
          <a:p>
            <a:r>
              <a:rPr lang="de-DE" dirty="0"/>
              <a:t>6 wichtige Rhetorik-Tipps:</a:t>
            </a:r>
          </a:p>
          <a:p>
            <a:pPr lvl="1"/>
            <a:r>
              <a:rPr lang="de-DE" dirty="0"/>
              <a:t>W-Fragen</a:t>
            </a:r>
          </a:p>
          <a:p>
            <a:pPr lvl="2"/>
            <a:r>
              <a:rPr lang="de-DE" dirty="0"/>
              <a:t>Wer? Wie? Wo? Was? Warum? – Achtung auf Folgefragen</a:t>
            </a:r>
          </a:p>
          <a:p>
            <a:pPr lvl="1"/>
            <a:r>
              <a:rPr lang="de-DE" dirty="0"/>
              <a:t>Kenne dein Publikum</a:t>
            </a:r>
          </a:p>
          <a:p>
            <a:pPr lvl="2"/>
            <a:r>
              <a:rPr lang="de-DE" dirty="0"/>
              <a:t>Anpassung auf Zielpublikum, Adaption des Fachvokabulars, Positives hervorheben</a:t>
            </a:r>
          </a:p>
          <a:p>
            <a:pPr lvl="1"/>
            <a:r>
              <a:rPr lang="de-DE" dirty="0"/>
              <a:t>Verwende rhetorische Fragen</a:t>
            </a:r>
          </a:p>
          <a:p>
            <a:pPr lvl="2"/>
            <a:r>
              <a:rPr lang="de-DE" dirty="0"/>
              <a:t>Lenkt Zuhörer in bestimmte Richtung – wirkt nur wie eine Frage</a:t>
            </a:r>
          </a:p>
          <a:p>
            <a:pPr lvl="1"/>
            <a:r>
              <a:rPr lang="de-DE" dirty="0"/>
              <a:t>Nutze die Macht von Pausen</a:t>
            </a:r>
          </a:p>
          <a:p>
            <a:pPr lvl="2"/>
            <a:r>
              <a:rPr lang="de-DE" dirty="0"/>
              <a:t>1 – 2 Sekunden, um Inhalten Struktur zu verleihen</a:t>
            </a:r>
          </a:p>
          <a:p>
            <a:pPr lvl="1"/>
            <a:r>
              <a:rPr lang="de-DE" dirty="0"/>
              <a:t>Komme auf den Punkt</a:t>
            </a:r>
          </a:p>
          <a:p>
            <a:pPr lvl="2"/>
            <a:r>
              <a:rPr lang="de-DE" dirty="0"/>
              <a:t>Präzise das Thema bearbeiten und nicht abschweifen</a:t>
            </a:r>
          </a:p>
          <a:p>
            <a:pPr lvl="1"/>
            <a:r>
              <a:rPr lang="de-DE" dirty="0"/>
              <a:t>Spiele mit deiner Stimme</a:t>
            </a:r>
          </a:p>
          <a:p>
            <a:pPr lvl="2"/>
            <a:r>
              <a:rPr lang="de-DE" dirty="0"/>
              <a:t>Ende des Satzes immer mit tiefer Stimmlage beenden usw.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5E972FF8-003E-4F44-BB1A-3CA8A01821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9707850"/>
              </p:ext>
            </p:extLst>
          </p:nvPr>
        </p:nvGraphicFramePr>
        <p:xfrm>
          <a:off x="2083131" y="6576572"/>
          <a:ext cx="8452624" cy="186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283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C83DA2-82C1-5241-B45F-87ED85958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Struktur – Einleitung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840F7FC-2FFB-7245-ADFF-3475642F3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999" y="1443789"/>
            <a:ext cx="7997065" cy="5043136"/>
          </a:xfrm>
        </p:spPr>
        <p:txBody>
          <a:bodyPr>
            <a:normAutofit/>
          </a:bodyPr>
          <a:lstStyle/>
          <a:p>
            <a:r>
              <a:rPr lang="de-DE" dirty="0"/>
              <a:t>Ziel:</a:t>
            </a:r>
          </a:p>
          <a:p>
            <a:pPr lvl="1"/>
            <a:r>
              <a:rPr lang="de-DE" dirty="0"/>
              <a:t>Zuhörende gewinnen</a:t>
            </a:r>
          </a:p>
          <a:p>
            <a:pPr lvl="1"/>
            <a:r>
              <a:rPr lang="de-DE" dirty="0"/>
              <a:t>Orientierung geben</a:t>
            </a:r>
          </a:p>
          <a:p>
            <a:r>
              <a:rPr lang="de-DE" dirty="0"/>
              <a:t>Inhalte:</a:t>
            </a:r>
          </a:p>
          <a:p>
            <a:pPr lvl="1"/>
            <a:r>
              <a:rPr lang="de-DE" b="1" dirty="0" err="1"/>
              <a:t>Introduction</a:t>
            </a:r>
            <a:r>
              <a:rPr lang="de-DE" dirty="0"/>
              <a:t> </a:t>
            </a: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/>
              <a:t> Ich stelle mich und mein Thema vor</a:t>
            </a:r>
          </a:p>
          <a:p>
            <a:pPr lvl="1"/>
            <a:r>
              <a:rPr lang="de-DE" b="1" dirty="0"/>
              <a:t>Purpose</a:t>
            </a:r>
            <a:r>
              <a:rPr lang="de-DE" dirty="0"/>
              <a:t> </a:t>
            </a: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/>
              <a:t> Zweck bzw. Nutzen für Zuhörende hervorheben</a:t>
            </a:r>
          </a:p>
          <a:p>
            <a:pPr lvl="2"/>
            <a:r>
              <a:rPr lang="de-DE" dirty="0"/>
              <a:t>Zauberwort: </a:t>
            </a:r>
            <a:r>
              <a:rPr lang="de-DE" i="1" dirty="0"/>
              <a:t>„…damit…“</a:t>
            </a:r>
          </a:p>
          <a:p>
            <a:pPr lvl="1"/>
            <a:r>
              <a:rPr lang="de-DE" b="1" dirty="0"/>
              <a:t>Outline</a:t>
            </a:r>
            <a:r>
              <a:rPr lang="de-DE" dirty="0"/>
              <a:t> </a:t>
            </a: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/>
              <a:t> Rahmen bzw. Überblick zum Ablauf liefern</a:t>
            </a:r>
          </a:p>
          <a:p>
            <a:pPr lvl="1"/>
            <a:r>
              <a:rPr lang="de-DE" b="1" dirty="0"/>
              <a:t>Transition</a:t>
            </a:r>
            <a:r>
              <a:rPr lang="de-DE" dirty="0"/>
              <a:t> </a:t>
            </a: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/>
              <a:t> Übergangssatz zum ersten Punkt des Hauptteils</a:t>
            </a:r>
          </a:p>
          <a:p>
            <a:r>
              <a:rPr lang="de-DE" dirty="0"/>
              <a:t>Auftreten:</a:t>
            </a:r>
          </a:p>
          <a:p>
            <a:pPr lvl="1"/>
            <a:r>
              <a:rPr lang="de-DE" dirty="0"/>
              <a:t>Freundlich und kompetent </a:t>
            </a:r>
          </a:p>
          <a:p>
            <a:pPr lvl="1"/>
            <a:r>
              <a:rPr lang="de-DE" dirty="0"/>
              <a:t>„Ohrenöffner“ zu Beginn der Rede darf und soll auch sein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A10B2EDF-AE0D-4D14-8DEC-3254B0DA28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0447838"/>
              </p:ext>
            </p:extLst>
          </p:nvPr>
        </p:nvGraphicFramePr>
        <p:xfrm>
          <a:off x="2083131" y="6576572"/>
          <a:ext cx="8452624" cy="186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Mit Rhetorik gut präsentieren | e-fellows.net">
            <a:extLst>
              <a:ext uri="{FF2B5EF4-FFF2-40B4-BE49-F238E27FC236}">
                <a16:creationId xmlns:a16="http://schemas.microsoft.com/office/drawing/2014/main" id="{7AA29FA6-378F-4D74-8130-DC1D4E4851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7" r="17601"/>
          <a:stretch/>
        </p:blipFill>
        <p:spPr bwMode="auto">
          <a:xfrm>
            <a:off x="7668592" y="1949645"/>
            <a:ext cx="4427832" cy="378962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66A40E87-2E78-432B-9C00-17FBFB6B6E74}"/>
              </a:ext>
            </a:extLst>
          </p:cNvPr>
          <p:cNvSpPr txBox="1"/>
          <p:nvPr/>
        </p:nvSpPr>
        <p:spPr>
          <a:xfrm rot="20153870">
            <a:off x="8037609" y="2794325"/>
            <a:ext cx="2087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Willkommen!</a:t>
            </a:r>
            <a:endParaRPr lang="de-AT" sz="2400" b="1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CAE947F-767D-49D2-AD5E-CD0EDB42E6C0}"/>
              </a:ext>
            </a:extLst>
          </p:cNvPr>
          <p:cNvSpPr txBox="1"/>
          <p:nvPr/>
        </p:nvSpPr>
        <p:spPr>
          <a:xfrm>
            <a:off x="8795473" y="5623857"/>
            <a:ext cx="33009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i="1" dirty="0"/>
              <a:t>Quelle: https://images.app.goo.gl/g5KdryruHmUxKJDD8</a:t>
            </a:r>
          </a:p>
        </p:txBody>
      </p:sp>
    </p:spTree>
    <p:extLst>
      <p:ext uri="{BB962C8B-B14F-4D97-AF65-F5344CB8AC3E}">
        <p14:creationId xmlns:p14="http://schemas.microsoft.com/office/powerpoint/2010/main" val="362561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C83DA2-82C1-5241-B45F-87ED85958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Struktur – Hauptteil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840F7FC-2FFB-7245-ADFF-3475642F3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999" y="1443789"/>
            <a:ext cx="6397872" cy="5043136"/>
          </a:xfrm>
        </p:spPr>
        <p:txBody>
          <a:bodyPr>
            <a:normAutofit/>
          </a:bodyPr>
          <a:lstStyle/>
          <a:p>
            <a:r>
              <a:rPr lang="de-DE" dirty="0"/>
              <a:t>Ziel:</a:t>
            </a:r>
          </a:p>
          <a:p>
            <a:pPr lvl="1"/>
            <a:r>
              <a:rPr lang="de-DE" dirty="0"/>
              <a:t>Überzeugen</a:t>
            </a:r>
          </a:p>
          <a:p>
            <a:pPr lvl="1"/>
            <a:r>
              <a:rPr lang="de-DE" dirty="0"/>
              <a:t>Argumentieren</a:t>
            </a:r>
          </a:p>
          <a:p>
            <a:pPr lvl="1"/>
            <a:r>
              <a:rPr lang="de-DE" dirty="0"/>
              <a:t>Als Expert*in interpretieren</a:t>
            </a:r>
          </a:p>
          <a:p>
            <a:pPr lvl="1"/>
            <a:r>
              <a:rPr lang="de-DE" b="1" dirty="0"/>
              <a:t>Appell</a:t>
            </a:r>
            <a:r>
              <a:rPr lang="de-DE" dirty="0"/>
              <a:t> </a:t>
            </a: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/>
              <a:t> Was der/die Zuhörer*in denken soll</a:t>
            </a:r>
          </a:p>
          <a:p>
            <a:r>
              <a:rPr lang="de-DE" dirty="0"/>
              <a:t>Inhalte:</a:t>
            </a:r>
          </a:p>
          <a:p>
            <a:pPr lvl="1"/>
            <a:r>
              <a:rPr lang="de-DE" dirty="0"/>
              <a:t>Max. 3 Hauptpunkte oder 3 Hauptbereiche </a:t>
            </a: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/>
              <a:t> innerhalb derer helfen die 3 </a:t>
            </a:r>
            <a:r>
              <a:rPr lang="de-DE" b="1" dirty="0" err="1"/>
              <a:t>B‘s</a:t>
            </a:r>
            <a:r>
              <a:rPr lang="de-DE" dirty="0"/>
              <a:t>:</a:t>
            </a:r>
          </a:p>
          <a:p>
            <a:pPr lvl="1"/>
            <a:r>
              <a:rPr lang="de-DE" b="1" dirty="0"/>
              <a:t>B</a:t>
            </a:r>
            <a:r>
              <a:rPr lang="de-DE" dirty="0"/>
              <a:t>ehauptungen</a:t>
            </a:r>
          </a:p>
          <a:p>
            <a:pPr lvl="1"/>
            <a:r>
              <a:rPr lang="de-DE" b="1" dirty="0"/>
              <a:t>B</a:t>
            </a:r>
            <a:r>
              <a:rPr lang="de-DE" dirty="0"/>
              <a:t>egründungen</a:t>
            </a:r>
          </a:p>
          <a:p>
            <a:pPr lvl="1"/>
            <a:r>
              <a:rPr lang="de-DE" b="1" dirty="0"/>
              <a:t>B</a:t>
            </a:r>
            <a:r>
              <a:rPr lang="de-DE" dirty="0"/>
              <a:t>eispiele</a:t>
            </a:r>
          </a:p>
          <a:p>
            <a:pPr lvl="1"/>
            <a:endParaRPr lang="de-DE" dirty="0"/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A10B2EDF-AE0D-4D14-8DEC-3254B0DA28D5}"/>
              </a:ext>
            </a:extLst>
          </p:cNvPr>
          <p:cNvGraphicFramePr/>
          <p:nvPr/>
        </p:nvGraphicFramePr>
        <p:xfrm>
          <a:off x="2083131" y="6576572"/>
          <a:ext cx="8452624" cy="186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business24 › Wie gelingt die perfekte Präsentation?">
            <a:extLst>
              <a:ext uri="{FF2B5EF4-FFF2-40B4-BE49-F238E27FC236}">
                <a16:creationId xmlns:a16="http://schemas.microsoft.com/office/drawing/2014/main" id="{46F6EAB4-25EC-4144-AF6C-1DFBE27EE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871" y="1622353"/>
            <a:ext cx="5482129" cy="411159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84F32479-E474-48DA-A71A-E51B013C813E}"/>
              </a:ext>
            </a:extLst>
          </p:cNvPr>
          <p:cNvSpPr txBox="1"/>
          <p:nvPr/>
        </p:nvSpPr>
        <p:spPr>
          <a:xfrm>
            <a:off x="8634345" y="5483475"/>
            <a:ext cx="33009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i="1" dirty="0"/>
              <a:t>Quelle: https://images.app.goo.gl/R9jzScsXTN29kcNc8</a:t>
            </a:r>
          </a:p>
        </p:txBody>
      </p:sp>
    </p:spTree>
    <p:extLst>
      <p:ext uri="{BB962C8B-B14F-4D97-AF65-F5344CB8AC3E}">
        <p14:creationId xmlns:p14="http://schemas.microsoft.com/office/powerpoint/2010/main" val="2145898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C83DA2-82C1-5241-B45F-87ED85958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Struktur – Schlussteil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840F7FC-2FFB-7245-ADFF-3475642F3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999" y="1443789"/>
            <a:ext cx="5366655" cy="5043136"/>
          </a:xfrm>
        </p:spPr>
        <p:txBody>
          <a:bodyPr>
            <a:normAutofit/>
          </a:bodyPr>
          <a:lstStyle/>
          <a:p>
            <a:r>
              <a:rPr lang="de-DE" dirty="0"/>
              <a:t>Ziel:</a:t>
            </a:r>
          </a:p>
          <a:p>
            <a:pPr lvl="1"/>
            <a:r>
              <a:rPr lang="de-DE" dirty="0"/>
              <a:t>Zusammenfassen</a:t>
            </a:r>
          </a:p>
          <a:p>
            <a:pPr lvl="1"/>
            <a:r>
              <a:rPr lang="de-DE" dirty="0"/>
              <a:t>Kernaussagen wiederholen</a:t>
            </a:r>
          </a:p>
          <a:p>
            <a:pPr lvl="1"/>
            <a:r>
              <a:rPr lang="de-DE" dirty="0"/>
              <a:t>Fragen zulassen</a:t>
            </a:r>
          </a:p>
          <a:p>
            <a:pPr lvl="1"/>
            <a:r>
              <a:rPr lang="de-DE" dirty="0"/>
              <a:t>Diskussion anregen</a:t>
            </a:r>
          </a:p>
          <a:p>
            <a:r>
              <a:rPr lang="de-DE" dirty="0"/>
              <a:t>Inhalte:</a:t>
            </a:r>
          </a:p>
          <a:p>
            <a:pPr lvl="1"/>
            <a:r>
              <a:rPr lang="de-DE" dirty="0"/>
              <a:t>Zusammenfassung der Kernaussagen 		            </a:t>
            </a:r>
            <a:r>
              <a:rPr lang="de-DE" b="1" dirty="0"/>
              <a:t>(nicht der Rede im Allgemeinen!                       </a:t>
            </a:r>
            <a:r>
              <a:rPr lang="de-DE" b="1" dirty="0">
                <a:sym typeface="Wingdings" panose="05000000000000000000" pitchFamily="2" charset="2"/>
              </a:rPr>
              <a:t></a:t>
            </a:r>
            <a:r>
              <a:rPr lang="de-DE" b="1" dirty="0"/>
              <a:t> häufiger Fehler!)</a:t>
            </a:r>
          </a:p>
          <a:p>
            <a:pPr lvl="1"/>
            <a:r>
              <a:rPr lang="de-DE" dirty="0"/>
              <a:t>evtl. Appell oder Handlungsaufforderung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A10B2EDF-AE0D-4D14-8DEC-3254B0DA28D5}"/>
              </a:ext>
            </a:extLst>
          </p:cNvPr>
          <p:cNvGraphicFramePr/>
          <p:nvPr/>
        </p:nvGraphicFramePr>
        <p:xfrm>
          <a:off x="2083131" y="6576572"/>
          <a:ext cx="8452624" cy="186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8" name="Picture 6" descr="Tipps: Leser fragen, Experten antworten - Ratgeber - Bild.de">
            <a:extLst>
              <a:ext uri="{FF2B5EF4-FFF2-40B4-BE49-F238E27FC236}">
                <a16:creationId xmlns:a16="http://schemas.microsoft.com/office/drawing/2014/main" id="{55DB98F2-51B1-4F2D-9E9F-A4A1F2AB49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75" b="-7715"/>
          <a:stretch/>
        </p:blipFill>
        <p:spPr bwMode="auto">
          <a:xfrm>
            <a:off x="6058404" y="1510927"/>
            <a:ext cx="5977596" cy="3836145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770F01B1-FDCF-45A2-B053-26CE3581EBA3}"/>
              </a:ext>
            </a:extLst>
          </p:cNvPr>
          <p:cNvSpPr txBox="1"/>
          <p:nvPr/>
        </p:nvSpPr>
        <p:spPr>
          <a:xfrm>
            <a:off x="7830809" y="5072599"/>
            <a:ext cx="33874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i="1" dirty="0"/>
              <a:t>Quelle: https://images.app.goo.gl/U96UwVUPomnbxnyV8</a:t>
            </a:r>
          </a:p>
        </p:txBody>
      </p:sp>
    </p:spTree>
    <p:extLst>
      <p:ext uri="{BB962C8B-B14F-4D97-AF65-F5344CB8AC3E}">
        <p14:creationId xmlns:p14="http://schemas.microsoft.com/office/powerpoint/2010/main" val="403958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840857-B7A9-9740-8BAA-DD74F8003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Folienmaster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9F229492-E788-054D-AC8F-9BB4CF94272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Alle Folien selbe Schriftart, Bilder und Design </a:t>
            </a:r>
          </a:p>
          <a:p>
            <a:r>
              <a:rPr lang="de-DE" dirty="0"/>
              <a:t>Änderungen werden für alle Folien übernommen</a:t>
            </a:r>
          </a:p>
          <a:p>
            <a:r>
              <a:rPr lang="de-DE" dirty="0"/>
              <a:t>Folienmasteransicht </a:t>
            </a:r>
            <a:r>
              <a:rPr lang="de-DE" dirty="0">
                <a:sym typeface="Wingdings" pitchFamily="2" charset="2"/>
              </a:rPr>
              <a:t> </a:t>
            </a:r>
            <a:r>
              <a:rPr lang="de-DE" dirty="0"/>
              <a:t>Registerkarte “Ansicht“</a:t>
            </a:r>
          </a:p>
          <a:p>
            <a:r>
              <a:rPr lang="de-DE" dirty="0"/>
              <a:t>Folienmaster </a:t>
            </a:r>
            <a:r>
              <a:rPr lang="de-DE" dirty="0">
                <a:sym typeface="Wingdings" pitchFamily="2" charset="2"/>
              </a:rPr>
              <a:t> </a:t>
            </a:r>
            <a:r>
              <a:rPr lang="de-DE" dirty="0"/>
              <a:t>oberste Folie im Miniaturansichtsfenster auf der linken Fensterseite</a:t>
            </a:r>
          </a:p>
          <a:p>
            <a:r>
              <a:rPr lang="de-DE" dirty="0"/>
              <a:t>Zugehörige Folienlayouts werden unter dem Folienmaster angezeigt</a:t>
            </a:r>
          </a:p>
        </p:txBody>
      </p:sp>
      <p:pic>
        <p:nvPicPr>
          <p:cNvPr id="1026" name="Picture 2" descr="Folienmaster und Folienlayouts">
            <a:extLst>
              <a:ext uri="{FF2B5EF4-FFF2-40B4-BE49-F238E27FC236}">
                <a16:creationId xmlns:a16="http://schemas.microsoft.com/office/drawing/2014/main" id="{A4BA24D5-E108-3B4D-A2D5-4B3B2B46524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781" y="2064544"/>
            <a:ext cx="5715000" cy="387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9B61FF92-23E7-BB4F-B410-99974388E7F5}"/>
              </a:ext>
            </a:extLst>
          </p:cNvPr>
          <p:cNvSpPr txBox="1"/>
          <p:nvPr/>
        </p:nvSpPr>
        <p:spPr>
          <a:xfrm>
            <a:off x="8719698" y="5948435"/>
            <a:ext cx="33654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i="1" dirty="0"/>
              <a:t>Quelle: https://</a:t>
            </a:r>
            <a:r>
              <a:rPr lang="de-DE" sz="900" i="1" dirty="0" err="1"/>
              <a:t>images.app.goo.gl</a:t>
            </a:r>
            <a:r>
              <a:rPr lang="de-DE" sz="900" i="1" dirty="0"/>
              <a:t>/LCpoCiND2HayFqbN8</a:t>
            </a:r>
          </a:p>
        </p:txBody>
      </p:sp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A23621E7-9892-4E52-BEBC-ECE94C4BF5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6957752"/>
              </p:ext>
            </p:extLst>
          </p:nvPr>
        </p:nvGraphicFramePr>
        <p:xfrm>
          <a:off x="2083131" y="6576572"/>
          <a:ext cx="8452624" cy="186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41711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6E5AC085-EEB9-134C-B788-2FD94A15B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Now</a:t>
            </a:r>
            <a:r>
              <a:rPr lang="de-DE" dirty="0"/>
              <a:t> </a:t>
            </a:r>
            <a:r>
              <a:rPr lang="de-DE" dirty="0" err="1"/>
              <a:t>it‘s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turn 👉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84B0A602-2F9C-9B4A-A8D9-D4EBD02CFA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/>
              <a:t>EINZELARBEIT</a:t>
            </a:r>
          </a:p>
          <a:p>
            <a:r>
              <a:rPr lang="de-DE" dirty="0"/>
              <a:t>Gestalte für deine VWA einen Folienmaster und erstelle damit eine Kurzpräsentation zu deiner vorwissenschaftlichen Arbeit</a:t>
            </a:r>
          </a:p>
          <a:p>
            <a:r>
              <a:rPr lang="de-DE" dirty="0"/>
              <a:t>(Redezeit max. 10 min / 8-12 Folien)</a:t>
            </a:r>
          </a:p>
          <a:p>
            <a:endParaRPr lang="de-DE" dirty="0"/>
          </a:p>
        </p:txBody>
      </p:sp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90235133-3DD3-49C2-96C9-7A597D358E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6074924"/>
              </p:ext>
            </p:extLst>
          </p:nvPr>
        </p:nvGraphicFramePr>
        <p:xfrm>
          <a:off x="2083131" y="6576572"/>
          <a:ext cx="8452624" cy="186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331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u.marik.cc Folienmaster" id="{5FE8EDA1-B04B-2A4E-BB7B-06A61C231465}" vid="{02AC5E5D-FBD0-AC4F-8D7E-FC9667D401F7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539</Words>
  <Application>Microsoft Macintosh PowerPoint</Application>
  <PresentationFormat>Breitbild</PresentationFormat>
  <Paragraphs>131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Office</vt:lpstr>
      <vt:lpstr>Präsentationen  und Rhetorik</vt:lpstr>
      <vt:lpstr>Professionell Präsentieren – aber wie?! 🤔</vt:lpstr>
      <vt:lpstr>Rhetorik – Do‘s and Don‘ts</vt:lpstr>
      <vt:lpstr>Rhetorik – Tipps</vt:lpstr>
      <vt:lpstr>Struktur – Einleitung</vt:lpstr>
      <vt:lpstr>Struktur – Hauptteil</vt:lpstr>
      <vt:lpstr>Struktur – Schlussteil</vt:lpstr>
      <vt:lpstr>Folienmaster</vt:lpstr>
      <vt:lpstr>Now it‘s your turn 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Präsentationstechniken</dc:title>
  <dc:creator>Marik, Simon</dc:creator>
  <cp:lastModifiedBy>Simon Marik</cp:lastModifiedBy>
  <cp:revision>1</cp:revision>
  <cp:lastPrinted>2018-08-21T18:04:52Z</cp:lastPrinted>
  <dcterms:created xsi:type="dcterms:W3CDTF">2018-08-21T16:52:56Z</dcterms:created>
  <dcterms:modified xsi:type="dcterms:W3CDTF">2021-02-22T22:04:22Z</dcterms:modified>
</cp:coreProperties>
</file>