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A1E29-FF4A-144D-B86E-AC2F03F5AC2E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10B7E-0AEF-524A-BBCE-F64A6CEFF1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91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716CBA-0A57-4542-B0D6-BE6F36168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1122363"/>
            <a:ext cx="11880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C1985FA-7A52-BD4A-A65C-42E10F973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000" y="3602038"/>
            <a:ext cx="11880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0136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A0829-0F79-8349-8456-9D0057505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EFFCA02-00AB-FF43-9EF9-DB49C3E7F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5999" y="1443789"/>
            <a:ext cx="11880000" cy="4446872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2997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C145C1-8BAC-2540-9C11-2A5FA61A1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48800" y="365125"/>
            <a:ext cx="27432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8E7CC32-749F-3A4C-A74F-140409872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365125"/>
            <a:ext cx="9221002" cy="5811838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3443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CC4B1-3B8F-0C43-90F9-A4CB977D0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08C87C-79D4-AA4B-90F3-56115DB29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889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2954D9-3357-3943-B0B6-B106953D4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1709738"/>
            <a:ext cx="11880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4D50E4-2BE2-4D4D-9FCF-BFD66F587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000" y="4668450"/>
            <a:ext cx="11880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42350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15941-6B31-B346-91CB-C23C54423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28" y="0"/>
            <a:ext cx="11880000" cy="144378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22F3DF-AFF0-ED4A-BE13-AFA3C05CF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628" y="1825625"/>
            <a:ext cx="585617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25924C-DDD0-C64A-94AA-A46DD5780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871428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9302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2F8092-E20A-1C49-AFE2-DB244BAB614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6000" y="1681163"/>
            <a:ext cx="58415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8D488C-8406-1F45-8BFD-EF5ABDDB0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6000" y="2505075"/>
            <a:ext cx="5841575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324F679-522B-BB4B-83C1-5138FEC3846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863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09AA813-CB6C-0C42-9B14-B6DF125099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863800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289B4224-7366-1446-B614-AE3C6423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0"/>
            <a:ext cx="11880000" cy="144378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67839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0615CE-2515-2949-A294-876FB67CC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5815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54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FC9D6-436E-934D-A7BC-5E8567689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04" y="457200"/>
            <a:ext cx="461802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C1381F-E18D-E94E-9CC7-074704982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850816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31110DD-DF9C-1447-9DF3-5B4897CE3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4004" y="2057400"/>
            <a:ext cx="4618021" cy="381158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05400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245B8-E731-D642-8B14-F4D5A9F6C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457200"/>
            <a:ext cx="4616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71180A8-018C-C648-AB63-FCD8E83EA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8528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A4C0E1-C190-9C4C-932A-523CB9693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6000" y="2057400"/>
            <a:ext cx="4616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559959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1942A3-2F39-9140-BDF6-DB6C323A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0"/>
            <a:ext cx="11880000" cy="1443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1A6D543-13B7-FD48-967C-794D8527D3C1}"/>
              </a:ext>
            </a:extLst>
          </p:cNvPr>
          <p:cNvSpPr/>
          <p:nvPr userDrawn="1"/>
        </p:nvSpPr>
        <p:spPr>
          <a:xfrm>
            <a:off x="0" y="6486925"/>
            <a:ext cx="12192000" cy="3651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B2EC96F-9A77-2C44-A1FF-140A00159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999" y="1443789"/>
            <a:ext cx="11880000" cy="504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BDFBCD3-D0C0-0F47-A91E-D4F5AE96873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54000" y="6563977"/>
            <a:ext cx="307228" cy="23027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EE22968-046F-C74C-811E-22C2F511E1E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389416" y="6554351"/>
            <a:ext cx="661205" cy="230271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2A8509B8-D692-9742-8842-DFA797A4C129}"/>
              </a:ext>
            </a:extLst>
          </p:cNvPr>
          <p:cNvSpPr txBox="1"/>
          <p:nvPr userDrawn="1"/>
        </p:nvSpPr>
        <p:spPr>
          <a:xfrm>
            <a:off x="394632" y="6536752"/>
            <a:ext cx="1008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bg2">
                    <a:lumMod val="50000"/>
                  </a:schemeClr>
                </a:solidFill>
              </a:rPr>
              <a:t>edu.marik.cc</a:t>
            </a:r>
            <a:endParaRPr lang="de-DE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B5991FF-9F2E-2343-9AE5-F29686DC0DD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23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96EDF-2603-CF4C-915E-D4B3E09C51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887666-0711-F543-BB59-C00275E348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7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u.marik.cc Folienmaster" id="{5FE8EDA1-B04B-2A4E-BB7B-06A61C231465}" vid="{02AC5E5D-FBD0-AC4F-8D7E-FC9667D401F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 Marik</dc:creator>
  <cp:lastModifiedBy>Simon Marik</cp:lastModifiedBy>
  <cp:revision>6</cp:revision>
  <cp:lastPrinted>2018-03-29T11:47:03Z</cp:lastPrinted>
  <dcterms:created xsi:type="dcterms:W3CDTF">2018-03-29T12:24:55Z</dcterms:created>
  <dcterms:modified xsi:type="dcterms:W3CDTF">2018-03-29T18:15:11Z</dcterms:modified>
</cp:coreProperties>
</file>