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68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0"/>
    <p:restoredTop sz="95741"/>
  </p:normalViewPr>
  <p:slideViewPr>
    <p:cSldViewPr snapToGrid="0" snapToObjects="1">
      <p:cViewPr varScale="1">
        <p:scale>
          <a:sx n="105" d="100"/>
          <a:sy n="105" d="100"/>
        </p:scale>
        <p:origin x="9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Marik" userId="8cb7fbd6-cb97-4eb1-8b55-94920fbc499a" providerId="ADAL" clId="{8C2A79C5-58AB-AC42-AA90-4AE421C49C22}"/>
    <pc:docChg chg="undo custSel addSld delSld modSld">
      <pc:chgData name="Simon Marik" userId="8cb7fbd6-cb97-4eb1-8b55-94920fbc499a" providerId="ADAL" clId="{8C2A79C5-58AB-AC42-AA90-4AE421C49C22}" dt="2020-10-29T16:45:07.630" v="499" actId="2696"/>
      <pc:docMkLst>
        <pc:docMk/>
      </pc:docMkLst>
      <pc:sldChg chg="modSp mod">
        <pc:chgData name="Simon Marik" userId="8cb7fbd6-cb97-4eb1-8b55-94920fbc499a" providerId="ADAL" clId="{8C2A79C5-58AB-AC42-AA90-4AE421C49C22}" dt="2020-10-29T16:11:17.283" v="272" actId="1035"/>
        <pc:sldMkLst>
          <pc:docMk/>
          <pc:sldMk cId="131072535" sldId="256"/>
        </pc:sldMkLst>
        <pc:spChg chg="mod">
          <ac:chgData name="Simon Marik" userId="8cb7fbd6-cb97-4eb1-8b55-94920fbc499a" providerId="ADAL" clId="{8C2A79C5-58AB-AC42-AA90-4AE421C49C22}" dt="2020-10-29T16:11:17.283" v="272" actId="1035"/>
          <ac:spMkLst>
            <pc:docMk/>
            <pc:sldMk cId="131072535" sldId="256"/>
            <ac:spMk id="2" creationId="{42596EDF-2603-CF4C-915E-D4B3E09C5110}"/>
          </ac:spMkLst>
        </pc:spChg>
      </pc:sldChg>
      <pc:sldChg chg="modSp mod">
        <pc:chgData name="Simon Marik" userId="8cb7fbd6-cb97-4eb1-8b55-94920fbc499a" providerId="ADAL" clId="{8C2A79C5-58AB-AC42-AA90-4AE421C49C22}" dt="2020-10-29T16:10:01.328" v="208" actId="20577"/>
        <pc:sldMkLst>
          <pc:docMk/>
          <pc:sldMk cId="122163851" sldId="257"/>
        </pc:sldMkLst>
        <pc:spChg chg="mod">
          <ac:chgData name="Simon Marik" userId="8cb7fbd6-cb97-4eb1-8b55-94920fbc499a" providerId="ADAL" clId="{8C2A79C5-58AB-AC42-AA90-4AE421C49C22}" dt="2020-10-29T15:58:20.587" v="27" actId="20577"/>
          <ac:spMkLst>
            <pc:docMk/>
            <pc:sldMk cId="122163851" sldId="257"/>
            <ac:spMk id="3" creationId="{632B28E5-B829-B248-9664-4D81EDABB90D}"/>
          </ac:spMkLst>
        </pc:spChg>
        <pc:graphicFrameChg chg="mod">
          <ac:chgData name="Simon Marik" userId="8cb7fbd6-cb97-4eb1-8b55-94920fbc499a" providerId="ADAL" clId="{8C2A79C5-58AB-AC42-AA90-4AE421C49C22}" dt="2020-10-29T16:10:01.328" v="208" actId="20577"/>
          <ac:graphicFrameMkLst>
            <pc:docMk/>
            <pc:sldMk cId="122163851" sldId="257"/>
            <ac:graphicFrameMk id="4" creationId="{24502E84-EEBD-FB4A-9B84-2A4AF6E03156}"/>
          </ac:graphicFrameMkLst>
        </pc:graphicFrameChg>
      </pc:sldChg>
      <pc:sldChg chg="modSp">
        <pc:chgData name="Simon Marik" userId="8cb7fbd6-cb97-4eb1-8b55-94920fbc499a" providerId="ADAL" clId="{8C2A79C5-58AB-AC42-AA90-4AE421C49C22}" dt="2020-10-29T16:08:59.989" v="203" actId="20577"/>
        <pc:sldMkLst>
          <pc:docMk/>
          <pc:sldMk cId="3973846420" sldId="258"/>
        </pc:sldMkLst>
        <pc:graphicFrameChg chg="mod">
          <ac:chgData name="Simon Marik" userId="8cb7fbd6-cb97-4eb1-8b55-94920fbc499a" providerId="ADAL" clId="{8C2A79C5-58AB-AC42-AA90-4AE421C49C22}" dt="2020-10-29T16:08:59.989" v="203" actId="20577"/>
          <ac:graphicFrameMkLst>
            <pc:docMk/>
            <pc:sldMk cId="3973846420" sldId="258"/>
            <ac:graphicFrameMk id="22" creationId="{3355FB53-0723-E041-8DD5-90E1A5FD99F3}"/>
          </ac:graphicFrameMkLst>
        </pc:graphicFrameChg>
      </pc:sldChg>
      <pc:sldChg chg="del">
        <pc:chgData name="Simon Marik" userId="8cb7fbd6-cb97-4eb1-8b55-94920fbc499a" providerId="ADAL" clId="{8C2A79C5-58AB-AC42-AA90-4AE421C49C22}" dt="2020-10-29T15:57:38.648" v="0" actId="2696"/>
        <pc:sldMkLst>
          <pc:docMk/>
          <pc:sldMk cId="724728600" sldId="259"/>
        </pc:sldMkLst>
      </pc:sldChg>
      <pc:sldChg chg="modSp">
        <pc:chgData name="Simon Marik" userId="8cb7fbd6-cb97-4eb1-8b55-94920fbc499a" providerId="ADAL" clId="{8C2A79C5-58AB-AC42-AA90-4AE421C49C22}" dt="2020-10-29T16:08:39.224" v="198" actId="20577"/>
        <pc:sldMkLst>
          <pc:docMk/>
          <pc:sldMk cId="13454517" sldId="260"/>
        </pc:sldMkLst>
        <pc:graphicFrameChg chg="mod">
          <ac:chgData name="Simon Marik" userId="8cb7fbd6-cb97-4eb1-8b55-94920fbc499a" providerId="ADAL" clId="{8C2A79C5-58AB-AC42-AA90-4AE421C49C22}" dt="2020-10-29T16:08:39.224" v="198" actId="20577"/>
          <ac:graphicFrameMkLst>
            <pc:docMk/>
            <pc:sldMk cId="13454517" sldId="260"/>
            <ac:graphicFrameMk id="8" creationId="{3518F212-60CA-BA4D-A567-8092DEC296EA}"/>
          </ac:graphicFrameMkLst>
        </pc:graphicFrameChg>
      </pc:sldChg>
      <pc:sldChg chg="addSp delSp modSp mod">
        <pc:chgData name="Simon Marik" userId="8cb7fbd6-cb97-4eb1-8b55-94920fbc499a" providerId="ADAL" clId="{8C2A79C5-58AB-AC42-AA90-4AE421C49C22}" dt="2020-10-29T16:08:05.214" v="193"/>
        <pc:sldMkLst>
          <pc:docMk/>
          <pc:sldMk cId="768593655" sldId="261"/>
        </pc:sldMkLst>
        <pc:graphicFrameChg chg="add mod">
          <ac:chgData name="Simon Marik" userId="8cb7fbd6-cb97-4eb1-8b55-94920fbc499a" providerId="ADAL" clId="{8C2A79C5-58AB-AC42-AA90-4AE421C49C22}" dt="2020-10-29T16:08:05.214" v="193"/>
          <ac:graphicFrameMkLst>
            <pc:docMk/>
            <pc:sldMk cId="768593655" sldId="261"/>
            <ac:graphicFrameMk id="5" creationId="{984257A1-43B7-1F43-B0E8-AC2A7131FF6A}"/>
          </ac:graphicFrameMkLst>
        </pc:graphicFrameChg>
        <pc:graphicFrameChg chg="del mod">
          <ac:chgData name="Simon Marik" userId="8cb7fbd6-cb97-4eb1-8b55-94920fbc499a" providerId="ADAL" clId="{8C2A79C5-58AB-AC42-AA90-4AE421C49C22}" dt="2020-10-29T16:08:04.813" v="192" actId="478"/>
          <ac:graphicFrameMkLst>
            <pc:docMk/>
            <pc:sldMk cId="768593655" sldId="261"/>
            <ac:graphicFrameMk id="8" creationId="{69FDAEC5-4B58-E34D-8145-35EE5CF4BB4A}"/>
          </ac:graphicFrameMkLst>
        </pc:graphicFrameChg>
      </pc:sldChg>
      <pc:sldChg chg="addSp delSp modSp mod">
        <pc:chgData name="Simon Marik" userId="8cb7fbd6-cb97-4eb1-8b55-94920fbc499a" providerId="ADAL" clId="{8C2A79C5-58AB-AC42-AA90-4AE421C49C22}" dt="2020-10-29T16:07:59.410" v="191"/>
        <pc:sldMkLst>
          <pc:docMk/>
          <pc:sldMk cId="579639533" sldId="262"/>
        </pc:sldMkLst>
        <pc:spChg chg="add mod">
          <ac:chgData name="Simon Marik" userId="8cb7fbd6-cb97-4eb1-8b55-94920fbc499a" providerId="ADAL" clId="{8C2A79C5-58AB-AC42-AA90-4AE421C49C22}" dt="2020-10-29T16:01:25.382" v="90"/>
          <ac:spMkLst>
            <pc:docMk/>
            <pc:sldMk cId="579639533" sldId="262"/>
            <ac:spMk id="15" creationId="{D568A88F-41F7-7749-B87F-C43BC660FD4B}"/>
          </ac:spMkLst>
        </pc:spChg>
        <pc:spChg chg="add mod">
          <ac:chgData name="Simon Marik" userId="8cb7fbd6-cb97-4eb1-8b55-94920fbc499a" providerId="ADAL" clId="{8C2A79C5-58AB-AC42-AA90-4AE421C49C22}" dt="2020-10-29T16:01:25.382" v="90"/>
          <ac:spMkLst>
            <pc:docMk/>
            <pc:sldMk cId="579639533" sldId="262"/>
            <ac:spMk id="16" creationId="{92EE25D6-4EC3-8742-8A6C-B487584699E3}"/>
          </ac:spMkLst>
        </pc:spChg>
        <pc:grpChg chg="add mod">
          <ac:chgData name="Simon Marik" userId="8cb7fbd6-cb97-4eb1-8b55-94920fbc499a" providerId="ADAL" clId="{8C2A79C5-58AB-AC42-AA90-4AE421C49C22}" dt="2020-10-29T16:01:25.382" v="90"/>
          <ac:grpSpMkLst>
            <pc:docMk/>
            <pc:sldMk cId="579639533" sldId="262"/>
            <ac:grpSpMk id="14" creationId="{B3909DC0-127F-3E43-921D-B843DC8359C1}"/>
          </ac:grpSpMkLst>
        </pc:grpChg>
        <pc:graphicFrameChg chg="del mod">
          <ac:chgData name="Simon Marik" userId="8cb7fbd6-cb97-4eb1-8b55-94920fbc499a" providerId="ADAL" clId="{8C2A79C5-58AB-AC42-AA90-4AE421C49C22}" dt="2020-10-29T16:01:22.945" v="88" actId="478"/>
          <ac:graphicFrameMkLst>
            <pc:docMk/>
            <pc:sldMk cId="579639533" sldId="262"/>
            <ac:graphicFrameMk id="13" creationId="{B38029A4-D0A5-C444-B56A-94E0BA344C0A}"/>
          </ac:graphicFrameMkLst>
        </pc:graphicFrameChg>
        <pc:graphicFrameChg chg="add del mod">
          <ac:chgData name="Simon Marik" userId="8cb7fbd6-cb97-4eb1-8b55-94920fbc499a" providerId="ADAL" clId="{8C2A79C5-58AB-AC42-AA90-4AE421C49C22}" dt="2020-10-29T16:07:58.806" v="190" actId="478"/>
          <ac:graphicFrameMkLst>
            <pc:docMk/>
            <pc:sldMk cId="579639533" sldId="262"/>
            <ac:graphicFrameMk id="17" creationId="{BAA02AF5-1BBF-0E44-9942-24E38EB3DAE0}"/>
          </ac:graphicFrameMkLst>
        </pc:graphicFrameChg>
        <pc:graphicFrameChg chg="add mod">
          <ac:chgData name="Simon Marik" userId="8cb7fbd6-cb97-4eb1-8b55-94920fbc499a" providerId="ADAL" clId="{8C2A79C5-58AB-AC42-AA90-4AE421C49C22}" dt="2020-10-29T16:07:59.410" v="191"/>
          <ac:graphicFrameMkLst>
            <pc:docMk/>
            <pc:sldMk cId="579639533" sldId="262"/>
            <ac:graphicFrameMk id="18" creationId="{71449609-84AD-5048-93BD-EAABC160724F}"/>
          </ac:graphicFrameMkLst>
        </pc:graphicFrameChg>
      </pc:sldChg>
      <pc:sldChg chg="addSp delSp modSp mod">
        <pc:chgData name="Simon Marik" userId="8cb7fbd6-cb97-4eb1-8b55-94920fbc499a" providerId="ADAL" clId="{8C2A79C5-58AB-AC42-AA90-4AE421C49C22}" dt="2020-10-29T16:07:49.340" v="189"/>
        <pc:sldMkLst>
          <pc:docMk/>
          <pc:sldMk cId="179033266" sldId="263"/>
        </pc:sldMkLst>
        <pc:graphicFrameChg chg="del">
          <ac:chgData name="Simon Marik" userId="8cb7fbd6-cb97-4eb1-8b55-94920fbc499a" providerId="ADAL" clId="{8C2A79C5-58AB-AC42-AA90-4AE421C49C22}" dt="2020-10-29T16:01:46.478" v="92" actId="478"/>
          <ac:graphicFrameMkLst>
            <pc:docMk/>
            <pc:sldMk cId="179033266" sldId="263"/>
            <ac:graphicFrameMk id="9" creationId="{237C2740-2BF6-104E-B209-A5D6937A9DC9}"/>
          </ac:graphicFrameMkLst>
        </pc:graphicFrameChg>
        <pc:graphicFrameChg chg="add del mod">
          <ac:chgData name="Simon Marik" userId="8cb7fbd6-cb97-4eb1-8b55-94920fbc499a" providerId="ADAL" clId="{8C2A79C5-58AB-AC42-AA90-4AE421C49C22}" dt="2020-10-29T16:07:48.894" v="188" actId="478"/>
          <ac:graphicFrameMkLst>
            <pc:docMk/>
            <pc:sldMk cId="179033266" sldId="263"/>
            <ac:graphicFrameMk id="10" creationId="{C0C90CDB-2EE0-5546-BF1F-B950176C278A}"/>
          </ac:graphicFrameMkLst>
        </pc:graphicFrameChg>
        <pc:graphicFrameChg chg="add mod">
          <ac:chgData name="Simon Marik" userId="8cb7fbd6-cb97-4eb1-8b55-94920fbc499a" providerId="ADAL" clId="{8C2A79C5-58AB-AC42-AA90-4AE421C49C22}" dt="2020-10-29T16:07:49.340" v="189"/>
          <ac:graphicFrameMkLst>
            <pc:docMk/>
            <pc:sldMk cId="179033266" sldId="263"/>
            <ac:graphicFrameMk id="11" creationId="{87CE12B0-CB5B-EE49-94EF-2F5591826CFA}"/>
          </ac:graphicFrameMkLst>
        </pc:graphicFrameChg>
      </pc:sldChg>
      <pc:sldChg chg="addSp delSp modSp mod">
        <pc:chgData name="Simon Marik" userId="8cb7fbd6-cb97-4eb1-8b55-94920fbc499a" providerId="ADAL" clId="{8C2A79C5-58AB-AC42-AA90-4AE421C49C22}" dt="2020-10-29T16:07:39.968" v="187"/>
        <pc:sldMkLst>
          <pc:docMk/>
          <pc:sldMk cId="3413145527" sldId="264"/>
        </pc:sldMkLst>
        <pc:graphicFrameChg chg="del">
          <ac:chgData name="Simon Marik" userId="8cb7fbd6-cb97-4eb1-8b55-94920fbc499a" providerId="ADAL" clId="{8C2A79C5-58AB-AC42-AA90-4AE421C49C22}" dt="2020-10-29T16:01:56.165" v="94" actId="478"/>
          <ac:graphicFrameMkLst>
            <pc:docMk/>
            <pc:sldMk cId="3413145527" sldId="264"/>
            <ac:graphicFrameMk id="13" creationId="{0B42D386-FECA-B24E-9D09-BF84327BB7E8}"/>
          </ac:graphicFrameMkLst>
        </pc:graphicFrameChg>
        <pc:graphicFrameChg chg="add del mod">
          <ac:chgData name="Simon Marik" userId="8cb7fbd6-cb97-4eb1-8b55-94920fbc499a" providerId="ADAL" clId="{8C2A79C5-58AB-AC42-AA90-4AE421C49C22}" dt="2020-10-29T16:07:39.524" v="186" actId="478"/>
          <ac:graphicFrameMkLst>
            <pc:docMk/>
            <pc:sldMk cId="3413145527" sldId="264"/>
            <ac:graphicFrameMk id="14" creationId="{6D22538B-B02C-6443-B14F-886CF9D6560F}"/>
          </ac:graphicFrameMkLst>
        </pc:graphicFrameChg>
        <pc:graphicFrameChg chg="add mod">
          <ac:chgData name="Simon Marik" userId="8cb7fbd6-cb97-4eb1-8b55-94920fbc499a" providerId="ADAL" clId="{8C2A79C5-58AB-AC42-AA90-4AE421C49C22}" dt="2020-10-29T16:07:39.968" v="187"/>
          <ac:graphicFrameMkLst>
            <pc:docMk/>
            <pc:sldMk cId="3413145527" sldId="264"/>
            <ac:graphicFrameMk id="15" creationId="{10F496F9-ACE2-DE46-9CD3-CF96463D874A}"/>
          </ac:graphicFrameMkLst>
        </pc:graphicFrameChg>
      </pc:sldChg>
      <pc:sldChg chg="addSp delSp modSp mod">
        <pc:chgData name="Simon Marik" userId="8cb7fbd6-cb97-4eb1-8b55-94920fbc499a" providerId="ADAL" clId="{8C2A79C5-58AB-AC42-AA90-4AE421C49C22}" dt="2020-10-29T16:07:30.080" v="185"/>
        <pc:sldMkLst>
          <pc:docMk/>
          <pc:sldMk cId="3939274722" sldId="265"/>
        </pc:sldMkLst>
        <pc:graphicFrameChg chg="del">
          <ac:chgData name="Simon Marik" userId="8cb7fbd6-cb97-4eb1-8b55-94920fbc499a" providerId="ADAL" clId="{8C2A79C5-58AB-AC42-AA90-4AE421C49C22}" dt="2020-10-29T16:02:06.062" v="96" actId="478"/>
          <ac:graphicFrameMkLst>
            <pc:docMk/>
            <pc:sldMk cId="3939274722" sldId="265"/>
            <ac:graphicFrameMk id="7" creationId="{4B22E32E-44EB-0541-BC56-28C5AE12B2E5}"/>
          </ac:graphicFrameMkLst>
        </pc:graphicFrameChg>
        <pc:graphicFrameChg chg="add del mod">
          <ac:chgData name="Simon Marik" userId="8cb7fbd6-cb97-4eb1-8b55-94920fbc499a" providerId="ADAL" clId="{8C2A79C5-58AB-AC42-AA90-4AE421C49C22}" dt="2020-10-29T16:07:29.681" v="184" actId="478"/>
          <ac:graphicFrameMkLst>
            <pc:docMk/>
            <pc:sldMk cId="3939274722" sldId="265"/>
            <ac:graphicFrameMk id="8" creationId="{B52CEBDE-79FB-3D43-AA4F-3EC23C3F0E62}"/>
          </ac:graphicFrameMkLst>
        </pc:graphicFrameChg>
        <pc:graphicFrameChg chg="add mod">
          <ac:chgData name="Simon Marik" userId="8cb7fbd6-cb97-4eb1-8b55-94920fbc499a" providerId="ADAL" clId="{8C2A79C5-58AB-AC42-AA90-4AE421C49C22}" dt="2020-10-29T16:07:30.080" v="185"/>
          <ac:graphicFrameMkLst>
            <pc:docMk/>
            <pc:sldMk cId="3939274722" sldId="265"/>
            <ac:graphicFrameMk id="9" creationId="{123BDC6E-16CC-EF4C-AF78-593E8C940B40}"/>
          </ac:graphicFrameMkLst>
        </pc:graphicFrameChg>
      </pc:sldChg>
      <pc:sldChg chg="addSp delSp modSp mod">
        <pc:chgData name="Simon Marik" userId="8cb7fbd6-cb97-4eb1-8b55-94920fbc499a" providerId="ADAL" clId="{8C2A79C5-58AB-AC42-AA90-4AE421C49C22}" dt="2020-10-29T16:07:17.394" v="183"/>
        <pc:sldMkLst>
          <pc:docMk/>
          <pc:sldMk cId="3465097849" sldId="266"/>
        </pc:sldMkLst>
        <pc:graphicFrameChg chg="del">
          <ac:chgData name="Simon Marik" userId="8cb7fbd6-cb97-4eb1-8b55-94920fbc499a" providerId="ADAL" clId="{8C2A79C5-58AB-AC42-AA90-4AE421C49C22}" dt="2020-10-29T16:02:31.004" v="98" actId="478"/>
          <ac:graphicFrameMkLst>
            <pc:docMk/>
            <pc:sldMk cId="3465097849" sldId="266"/>
            <ac:graphicFrameMk id="4" creationId="{925D2335-D734-C944-85C4-405D281F7900}"/>
          </ac:graphicFrameMkLst>
        </pc:graphicFrameChg>
        <pc:graphicFrameChg chg="add del mod">
          <ac:chgData name="Simon Marik" userId="8cb7fbd6-cb97-4eb1-8b55-94920fbc499a" providerId="ADAL" clId="{8C2A79C5-58AB-AC42-AA90-4AE421C49C22}" dt="2020-10-29T16:07:16.901" v="182" actId="478"/>
          <ac:graphicFrameMkLst>
            <pc:docMk/>
            <pc:sldMk cId="3465097849" sldId="266"/>
            <ac:graphicFrameMk id="5" creationId="{9A1B5C17-4960-844B-A8B8-1857A8DF0C4A}"/>
          </ac:graphicFrameMkLst>
        </pc:graphicFrameChg>
        <pc:graphicFrameChg chg="add mod">
          <ac:chgData name="Simon Marik" userId="8cb7fbd6-cb97-4eb1-8b55-94920fbc499a" providerId="ADAL" clId="{8C2A79C5-58AB-AC42-AA90-4AE421C49C22}" dt="2020-10-29T16:07:17.394" v="183"/>
          <ac:graphicFrameMkLst>
            <pc:docMk/>
            <pc:sldMk cId="3465097849" sldId="266"/>
            <ac:graphicFrameMk id="6" creationId="{1932949E-6983-2847-8419-234E734AD2D3}"/>
          </ac:graphicFrameMkLst>
        </pc:graphicFrameChg>
      </pc:sldChg>
      <pc:sldChg chg="addSp delSp modSp mod">
        <pc:chgData name="Simon Marik" userId="8cb7fbd6-cb97-4eb1-8b55-94920fbc499a" providerId="ADAL" clId="{8C2A79C5-58AB-AC42-AA90-4AE421C49C22}" dt="2020-10-29T16:06:29.760" v="181" actId="20577"/>
        <pc:sldMkLst>
          <pc:docMk/>
          <pc:sldMk cId="1157183930" sldId="267"/>
        </pc:sldMkLst>
        <pc:graphicFrameChg chg="del">
          <ac:chgData name="Simon Marik" userId="8cb7fbd6-cb97-4eb1-8b55-94920fbc499a" providerId="ADAL" clId="{8C2A79C5-58AB-AC42-AA90-4AE421C49C22}" dt="2020-10-29T16:02:38.743" v="100" actId="478"/>
          <ac:graphicFrameMkLst>
            <pc:docMk/>
            <pc:sldMk cId="1157183930" sldId="267"/>
            <ac:graphicFrameMk id="7" creationId="{6F4D9007-30A9-E242-B6FB-E65418FF562A}"/>
          </ac:graphicFrameMkLst>
        </pc:graphicFrameChg>
        <pc:graphicFrameChg chg="add mod">
          <ac:chgData name="Simon Marik" userId="8cb7fbd6-cb97-4eb1-8b55-94920fbc499a" providerId="ADAL" clId="{8C2A79C5-58AB-AC42-AA90-4AE421C49C22}" dt="2020-10-29T16:06:29.760" v="181" actId="20577"/>
          <ac:graphicFrameMkLst>
            <pc:docMk/>
            <pc:sldMk cId="1157183930" sldId="267"/>
            <ac:graphicFrameMk id="8" creationId="{D6576D47-3363-ED49-A8DF-A1571054A072}"/>
          </ac:graphicFrameMkLst>
        </pc:graphicFrameChg>
      </pc:sldChg>
      <pc:sldChg chg="modSp mod">
        <pc:chgData name="Simon Marik" userId="8cb7fbd6-cb97-4eb1-8b55-94920fbc499a" providerId="ADAL" clId="{8C2A79C5-58AB-AC42-AA90-4AE421C49C22}" dt="2020-10-29T16:44:54.907" v="498" actId="20577"/>
        <pc:sldMkLst>
          <pc:docMk/>
          <pc:sldMk cId="180331844" sldId="268"/>
        </pc:sldMkLst>
        <pc:spChg chg="mod">
          <ac:chgData name="Simon Marik" userId="8cb7fbd6-cb97-4eb1-8b55-94920fbc499a" providerId="ADAL" clId="{8C2A79C5-58AB-AC42-AA90-4AE421C49C22}" dt="2020-10-29T16:43:54.054" v="371" actId="20577"/>
          <ac:spMkLst>
            <pc:docMk/>
            <pc:sldMk cId="180331844" sldId="268"/>
            <ac:spMk id="5" creationId="{6E5AC085-EEB9-134C-B788-2FD94A15B479}"/>
          </ac:spMkLst>
        </pc:spChg>
        <pc:spChg chg="mod">
          <ac:chgData name="Simon Marik" userId="8cb7fbd6-cb97-4eb1-8b55-94920fbc499a" providerId="ADAL" clId="{8C2A79C5-58AB-AC42-AA90-4AE421C49C22}" dt="2020-10-29T16:44:54.907" v="498" actId="20577"/>
          <ac:spMkLst>
            <pc:docMk/>
            <pc:sldMk cId="180331844" sldId="268"/>
            <ac:spMk id="6" creationId="{84B0A602-2F9C-9B4A-A8D9-D4EBD02CFA7A}"/>
          </ac:spMkLst>
        </pc:spChg>
        <pc:graphicFrameChg chg="mod">
          <ac:chgData name="Simon Marik" userId="8cb7fbd6-cb97-4eb1-8b55-94920fbc499a" providerId="ADAL" clId="{8C2A79C5-58AB-AC42-AA90-4AE421C49C22}" dt="2020-10-29T16:05:30.787" v="172" actId="20577"/>
          <ac:graphicFrameMkLst>
            <pc:docMk/>
            <pc:sldMk cId="180331844" sldId="268"/>
            <ac:graphicFrameMk id="7" creationId="{F8DB5693-00F4-5146-9BB3-DFF16EE5A49D}"/>
          </ac:graphicFrameMkLst>
        </pc:graphicFrameChg>
      </pc:sldChg>
      <pc:sldChg chg="modSp del">
        <pc:chgData name="Simon Marik" userId="8cb7fbd6-cb97-4eb1-8b55-94920fbc499a" providerId="ADAL" clId="{8C2A79C5-58AB-AC42-AA90-4AE421C49C22}" dt="2020-10-29T16:45:07.630" v="499" actId="2696"/>
        <pc:sldMkLst>
          <pc:docMk/>
          <pc:sldMk cId="2587159377" sldId="269"/>
        </pc:sldMkLst>
        <pc:graphicFrameChg chg="mod">
          <ac:chgData name="Simon Marik" userId="8cb7fbd6-cb97-4eb1-8b55-94920fbc499a" providerId="ADAL" clId="{8C2A79C5-58AB-AC42-AA90-4AE421C49C22}" dt="2020-10-29T16:05:42.723" v="174" actId="20577"/>
          <ac:graphicFrameMkLst>
            <pc:docMk/>
            <pc:sldMk cId="2587159377" sldId="269"/>
            <ac:graphicFrameMk id="7" creationId="{1373C0E6-ED12-BC41-988A-CD91586D0B52}"/>
          </ac:graphicFrameMkLst>
        </pc:graphicFrameChg>
      </pc:sldChg>
      <pc:sldChg chg="addSp delSp modSp new mod modClrScheme chgLayout">
        <pc:chgData name="Simon Marik" userId="8cb7fbd6-cb97-4eb1-8b55-94920fbc499a" providerId="ADAL" clId="{8C2A79C5-58AB-AC42-AA90-4AE421C49C22}" dt="2020-10-29T16:43:07.287" v="366" actId="1036"/>
        <pc:sldMkLst>
          <pc:docMk/>
          <pc:sldMk cId="641711453" sldId="270"/>
        </pc:sldMkLst>
        <pc:spChg chg="mod ord">
          <ac:chgData name="Simon Marik" userId="8cb7fbd6-cb97-4eb1-8b55-94920fbc499a" providerId="ADAL" clId="{8C2A79C5-58AB-AC42-AA90-4AE421C49C22}" dt="2020-10-29T16:39:21.355" v="274" actId="700"/>
          <ac:spMkLst>
            <pc:docMk/>
            <pc:sldMk cId="641711453" sldId="270"/>
            <ac:spMk id="2" creationId="{76840857-B7A9-9740-8BAA-DD74F8003CAD}"/>
          </ac:spMkLst>
        </pc:spChg>
        <pc:spChg chg="del mod ord">
          <ac:chgData name="Simon Marik" userId="8cb7fbd6-cb97-4eb1-8b55-94920fbc499a" providerId="ADAL" clId="{8C2A79C5-58AB-AC42-AA90-4AE421C49C22}" dt="2020-10-29T16:38:45.411" v="273" actId="700"/>
          <ac:spMkLst>
            <pc:docMk/>
            <pc:sldMk cId="641711453" sldId="270"/>
            <ac:spMk id="3" creationId="{997A0C9F-3D5C-2F44-A297-C006BC363416}"/>
          </ac:spMkLst>
        </pc:spChg>
        <pc:spChg chg="del">
          <ac:chgData name="Simon Marik" userId="8cb7fbd6-cb97-4eb1-8b55-94920fbc499a" providerId="ADAL" clId="{8C2A79C5-58AB-AC42-AA90-4AE421C49C22}" dt="2020-10-29T16:38:45.411" v="273" actId="700"/>
          <ac:spMkLst>
            <pc:docMk/>
            <pc:sldMk cId="641711453" sldId="270"/>
            <ac:spMk id="4" creationId="{4B0F0603-DAA7-314A-8179-FD2CEF75176D}"/>
          </ac:spMkLst>
        </pc:spChg>
        <pc:spChg chg="add del mod ord">
          <ac:chgData name="Simon Marik" userId="8cb7fbd6-cb97-4eb1-8b55-94920fbc499a" providerId="ADAL" clId="{8C2A79C5-58AB-AC42-AA90-4AE421C49C22}" dt="2020-10-29T16:39:21.355" v="274" actId="700"/>
          <ac:spMkLst>
            <pc:docMk/>
            <pc:sldMk cId="641711453" sldId="270"/>
            <ac:spMk id="6" creationId="{845504CC-A71B-574B-B464-B366AE1853BF}"/>
          </ac:spMkLst>
        </pc:spChg>
        <pc:spChg chg="add mod ord">
          <ac:chgData name="Simon Marik" userId="8cb7fbd6-cb97-4eb1-8b55-94920fbc499a" providerId="ADAL" clId="{8C2A79C5-58AB-AC42-AA90-4AE421C49C22}" dt="2020-10-29T16:42:11.929" v="356" actId="20577"/>
          <ac:spMkLst>
            <pc:docMk/>
            <pc:sldMk cId="641711453" sldId="270"/>
            <ac:spMk id="7" creationId="{9F229492-E788-054D-AC8F-9BB4CF942723}"/>
          </ac:spMkLst>
        </pc:spChg>
        <pc:spChg chg="add del mod ord">
          <ac:chgData name="Simon Marik" userId="8cb7fbd6-cb97-4eb1-8b55-94920fbc499a" providerId="ADAL" clId="{8C2A79C5-58AB-AC42-AA90-4AE421C49C22}" dt="2020-10-29T16:42:19.284" v="357"/>
          <ac:spMkLst>
            <pc:docMk/>
            <pc:sldMk cId="641711453" sldId="270"/>
            <ac:spMk id="8" creationId="{BC6DD3DF-EDAC-3442-82BE-8889BAC603AD}"/>
          </ac:spMkLst>
        </pc:spChg>
        <pc:spChg chg="add mod">
          <ac:chgData name="Simon Marik" userId="8cb7fbd6-cb97-4eb1-8b55-94920fbc499a" providerId="ADAL" clId="{8C2A79C5-58AB-AC42-AA90-4AE421C49C22}" dt="2020-10-29T16:43:07.287" v="366" actId="1036"/>
          <ac:spMkLst>
            <pc:docMk/>
            <pc:sldMk cId="641711453" sldId="270"/>
            <ac:spMk id="10" creationId="{9B61FF92-23E7-BB4F-B410-99974388E7F5}"/>
          </ac:spMkLst>
        </pc:spChg>
        <pc:graphicFrameChg chg="add mod">
          <ac:chgData name="Simon Marik" userId="8cb7fbd6-cb97-4eb1-8b55-94920fbc499a" providerId="ADAL" clId="{8C2A79C5-58AB-AC42-AA90-4AE421C49C22}" dt="2020-10-29T16:05:55.580" v="176" actId="20577"/>
          <ac:graphicFrameMkLst>
            <pc:docMk/>
            <pc:sldMk cId="641711453" sldId="270"/>
            <ac:graphicFrameMk id="5" creationId="{3858ED3A-3162-7E4A-B575-592025C18747}"/>
          </ac:graphicFrameMkLst>
        </pc:graphicFrameChg>
        <pc:picChg chg="add mod">
          <ac:chgData name="Simon Marik" userId="8cb7fbd6-cb97-4eb1-8b55-94920fbc499a" providerId="ADAL" clId="{8C2A79C5-58AB-AC42-AA90-4AE421C49C22}" dt="2020-10-29T16:42:19.284" v="357"/>
          <ac:picMkLst>
            <pc:docMk/>
            <pc:sldMk cId="641711453" sldId="270"/>
            <ac:picMk id="1026" creationId="{A4BA24D5-E108-3B4D-A2D5-4B3B2B46524A}"/>
          </ac:picMkLst>
        </pc:picChg>
      </pc:sldChg>
    </pc:docChg>
  </pc:docChgLst>
  <pc:docChgLst>
    <pc:chgData name="Marik, Simon" userId="8cb7fbd6-cb97-4eb1-8b55-94920fbc499a" providerId="ADAL" clId="{47EF569A-F3C2-2D4F-BADA-88BBD11F1398}"/>
    <pc:docChg chg="undo custSel addSld modSld">
      <pc:chgData name="Marik, Simon" userId="8cb7fbd6-cb97-4eb1-8b55-94920fbc499a" providerId="ADAL" clId="{47EF569A-F3C2-2D4F-BADA-88BBD11F1398}" dt="2018-08-21T17:51:27.745" v="473"/>
      <pc:docMkLst>
        <pc:docMk/>
      </pc:docMkLst>
      <pc:sldChg chg="addSp delSp modSp">
        <pc:chgData name="Marik, Simon" userId="8cb7fbd6-cb97-4eb1-8b55-94920fbc499a" providerId="ADAL" clId="{47EF569A-F3C2-2D4F-BADA-88BBD11F1398}" dt="2018-08-21T17:41:09.391" v="413" actId="1038"/>
        <pc:sldMkLst>
          <pc:docMk/>
          <pc:sldMk cId="122163851" sldId="257"/>
        </pc:sldMkLst>
        <pc:spChg chg="add mod">
          <ac:chgData name="Marik, Simon" userId="8cb7fbd6-cb97-4eb1-8b55-94920fbc499a" providerId="ADAL" clId="{47EF569A-F3C2-2D4F-BADA-88BBD11F1398}" dt="2018-08-21T17:40:24.146" v="393" actId="20577"/>
          <ac:spMkLst>
            <pc:docMk/>
            <pc:sldMk cId="122163851" sldId="257"/>
            <ac:spMk id="5" creationId="{E5809027-49A4-7743-9689-4E6C666DA95C}"/>
          </ac:spMkLst>
        </pc:spChg>
        <pc:spChg chg="add del mod">
          <ac:chgData name="Marik, Simon" userId="8cb7fbd6-cb97-4eb1-8b55-94920fbc499a" providerId="ADAL" clId="{47EF569A-F3C2-2D4F-BADA-88BBD11F1398}" dt="2018-08-21T17:40:52.448" v="407" actId="478"/>
          <ac:spMkLst>
            <pc:docMk/>
            <pc:sldMk cId="122163851" sldId="257"/>
            <ac:spMk id="6" creationId="{DD23C49A-4501-864A-8C37-4CD7245A5EE7}"/>
          </ac:spMkLst>
        </pc:spChg>
        <pc:graphicFrameChg chg="add mod">
          <ac:chgData name="Marik, Simon" userId="8cb7fbd6-cb97-4eb1-8b55-94920fbc499a" providerId="ADAL" clId="{47EF569A-F3C2-2D4F-BADA-88BBD11F1398}" dt="2018-08-21T17:41:09.391" v="413" actId="1038"/>
          <ac:graphicFrameMkLst>
            <pc:docMk/>
            <pc:sldMk cId="122163851" sldId="257"/>
            <ac:graphicFrameMk id="4" creationId="{24502E84-EEBD-FB4A-9B84-2A4AF6E03156}"/>
          </ac:graphicFrameMkLst>
        </pc:graphicFrameChg>
      </pc:sldChg>
      <pc:sldChg chg="addSp modSp modAnim">
        <pc:chgData name="Marik, Simon" userId="8cb7fbd6-cb97-4eb1-8b55-94920fbc499a" providerId="ADAL" clId="{47EF569A-F3C2-2D4F-BADA-88BBD11F1398}" dt="2018-08-21T17:51:27.745" v="473"/>
        <pc:sldMkLst>
          <pc:docMk/>
          <pc:sldMk cId="3973846420" sldId="258"/>
        </pc:sldMkLst>
        <pc:graphicFrameChg chg="add mod">
          <ac:chgData name="Marik, Simon" userId="8cb7fbd6-cb97-4eb1-8b55-94920fbc499a" providerId="ADAL" clId="{47EF569A-F3C2-2D4F-BADA-88BBD11F1398}" dt="2018-08-21T17:41:52.216" v="418" actId="207"/>
          <ac:graphicFrameMkLst>
            <pc:docMk/>
            <pc:sldMk cId="3973846420" sldId="258"/>
            <ac:graphicFrameMk id="22" creationId="{3355FB53-0723-E041-8DD5-90E1A5FD99F3}"/>
          </ac:graphicFrameMkLst>
        </pc:graphicFrameChg>
      </pc:sldChg>
      <pc:sldChg chg="addSp delSp modSp delAnim modAnim">
        <pc:chgData name="Marik, Simon" userId="8cb7fbd6-cb97-4eb1-8b55-94920fbc499a" providerId="ADAL" clId="{47EF569A-F3C2-2D4F-BADA-88BBD11F1398}" dt="2018-08-21T17:46:54.990" v="449"/>
        <pc:sldMkLst>
          <pc:docMk/>
          <pc:sldMk cId="724728600" sldId="259"/>
        </pc:sldMkLst>
        <pc:spChg chg="mod">
          <ac:chgData name="Marik, Simon" userId="8cb7fbd6-cb97-4eb1-8b55-94920fbc499a" providerId="ADAL" clId="{47EF569A-F3C2-2D4F-BADA-88BBD11F1398}" dt="2018-08-21T17:03:44.554" v="119" actId="1038"/>
          <ac:spMkLst>
            <pc:docMk/>
            <pc:sldMk cId="724728600" sldId="259"/>
            <ac:spMk id="10" creationId="{FA393B1E-9816-DF42-8E72-6F27064BD495}"/>
          </ac:spMkLst>
        </pc:spChg>
        <pc:spChg chg="mod">
          <ac:chgData name="Marik, Simon" userId="8cb7fbd6-cb97-4eb1-8b55-94920fbc499a" providerId="ADAL" clId="{47EF569A-F3C2-2D4F-BADA-88BBD11F1398}" dt="2018-08-21T17:03:35.847" v="96" actId="1037"/>
          <ac:spMkLst>
            <pc:docMk/>
            <pc:sldMk cId="724728600" sldId="259"/>
            <ac:spMk id="11" creationId="{6779FA90-8189-7B45-9B1B-DD2B8A417224}"/>
          </ac:spMkLst>
        </pc:spChg>
        <pc:spChg chg="mod">
          <ac:chgData name="Marik, Simon" userId="8cb7fbd6-cb97-4eb1-8b55-94920fbc499a" providerId="ADAL" clId="{47EF569A-F3C2-2D4F-BADA-88BBD11F1398}" dt="2018-08-21T17:02:38.941" v="3" actId="14100"/>
          <ac:spMkLst>
            <pc:docMk/>
            <pc:sldMk cId="724728600" sldId="259"/>
            <ac:spMk id="12" creationId="{CA0A55FA-9FBF-AC45-882C-7CFF9518F187}"/>
          </ac:spMkLst>
        </pc:spChg>
        <pc:spChg chg="mod">
          <ac:chgData name="Marik, Simon" userId="8cb7fbd6-cb97-4eb1-8b55-94920fbc499a" providerId="ADAL" clId="{47EF569A-F3C2-2D4F-BADA-88BBD11F1398}" dt="2018-08-21T17:03:09.712" v="54" actId="1037"/>
          <ac:spMkLst>
            <pc:docMk/>
            <pc:sldMk cId="724728600" sldId="259"/>
            <ac:spMk id="13" creationId="{2A5451F0-6691-B94E-983F-D8D9BED97380}"/>
          </ac:spMkLst>
        </pc:spChg>
        <pc:spChg chg="mod">
          <ac:chgData name="Marik, Simon" userId="8cb7fbd6-cb97-4eb1-8b55-94920fbc499a" providerId="ADAL" clId="{47EF569A-F3C2-2D4F-BADA-88BBD11F1398}" dt="2018-08-21T17:03:03.257" v="42" actId="1037"/>
          <ac:spMkLst>
            <pc:docMk/>
            <pc:sldMk cId="724728600" sldId="259"/>
            <ac:spMk id="14" creationId="{387BB611-2300-4C45-8C36-44A209C48E74}"/>
          </ac:spMkLst>
        </pc:spChg>
        <pc:spChg chg="mod">
          <ac:chgData name="Marik, Simon" userId="8cb7fbd6-cb97-4eb1-8b55-94920fbc499a" providerId="ADAL" clId="{47EF569A-F3C2-2D4F-BADA-88BBD11F1398}" dt="2018-08-21T17:02:55.425" v="19" actId="1037"/>
          <ac:spMkLst>
            <pc:docMk/>
            <pc:sldMk cId="724728600" sldId="259"/>
            <ac:spMk id="15" creationId="{E9126561-1C63-5541-8A0E-C672A9265833}"/>
          </ac:spMkLst>
        </pc:spChg>
        <pc:spChg chg="mod">
          <ac:chgData name="Marik, Simon" userId="8cb7fbd6-cb97-4eb1-8b55-94920fbc499a" providerId="ADAL" clId="{47EF569A-F3C2-2D4F-BADA-88BBD11F1398}" dt="2018-08-21T17:03:19.501" v="75" actId="1038"/>
          <ac:spMkLst>
            <pc:docMk/>
            <pc:sldMk cId="724728600" sldId="259"/>
            <ac:spMk id="16" creationId="{C4668CB3-0709-9241-AA38-76F354C0E95B}"/>
          </ac:spMkLst>
        </pc:spChg>
        <pc:graphicFrameChg chg="add mod">
          <ac:chgData name="Marik, Simon" userId="8cb7fbd6-cb97-4eb1-8b55-94920fbc499a" providerId="ADAL" clId="{47EF569A-F3C2-2D4F-BADA-88BBD11F1398}" dt="2018-08-21T17:42:22.268" v="422" actId="207"/>
          <ac:graphicFrameMkLst>
            <pc:docMk/>
            <pc:sldMk cId="724728600" sldId="259"/>
            <ac:graphicFrameMk id="18" creationId="{F25AC709-4A05-FA42-90E3-975D38783700}"/>
          </ac:graphicFrameMkLst>
        </pc:graphicFrameChg>
        <pc:picChg chg="add mod">
          <ac:chgData name="Marik, Simon" userId="8cb7fbd6-cb97-4eb1-8b55-94920fbc499a" providerId="ADAL" clId="{47EF569A-F3C2-2D4F-BADA-88BBD11F1398}" dt="2018-08-21T17:46:31.155" v="446" actId="1076"/>
          <ac:picMkLst>
            <pc:docMk/>
            <pc:sldMk cId="724728600" sldId="259"/>
            <ac:picMk id="3" creationId="{DACDA9E1-FBDF-CE49-A9BE-C66EDC6CCB8D}"/>
          </ac:picMkLst>
        </pc:picChg>
        <pc:picChg chg="add del mod modCrop">
          <ac:chgData name="Marik, Simon" userId="8cb7fbd6-cb97-4eb1-8b55-94920fbc499a" providerId="ADAL" clId="{47EF569A-F3C2-2D4F-BADA-88BBD11F1398}" dt="2018-08-21T17:46:17.265" v="443" actId="478"/>
          <ac:picMkLst>
            <pc:docMk/>
            <pc:sldMk cId="724728600" sldId="259"/>
            <ac:picMk id="17" creationId="{9D75ACC4-61F4-4B4C-9F1A-6C5597792C9F}"/>
          </ac:picMkLst>
        </pc:picChg>
      </pc:sldChg>
      <pc:sldChg chg="addSp delSp modSp add">
        <pc:chgData name="Marik, Simon" userId="8cb7fbd6-cb97-4eb1-8b55-94920fbc499a" providerId="ADAL" clId="{47EF569A-F3C2-2D4F-BADA-88BBD11F1398}" dt="2018-08-21T17:42:40.450" v="424" actId="207"/>
        <pc:sldMkLst>
          <pc:docMk/>
          <pc:sldMk cId="13454517" sldId="260"/>
        </pc:sldMkLst>
        <pc:spChg chg="mod">
          <ac:chgData name="Marik, Simon" userId="8cb7fbd6-cb97-4eb1-8b55-94920fbc499a" providerId="ADAL" clId="{47EF569A-F3C2-2D4F-BADA-88BBD11F1398}" dt="2018-08-21T17:04:07.930" v="122"/>
          <ac:spMkLst>
            <pc:docMk/>
            <pc:sldMk cId="13454517" sldId="260"/>
            <ac:spMk id="2" creationId="{9DC83DA2-82C1-5241-B45F-87ED85958CDB}"/>
          </ac:spMkLst>
        </pc:spChg>
        <pc:spChg chg="del">
          <ac:chgData name="Marik, Simon" userId="8cb7fbd6-cb97-4eb1-8b55-94920fbc499a" providerId="ADAL" clId="{47EF569A-F3C2-2D4F-BADA-88BBD11F1398}" dt="2018-08-21T17:04:32.559" v="123"/>
          <ac:spMkLst>
            <pc:docMk/>
            <pc:sldMk cId="13454517" sldId="260"/>
            <ac:spMk id="3" creationId="{07AA67D2-38E0-9941-AD06-C5F8763706EF}"/>
          </ac:spMkLst>
        </pc:spChg>
        <pc:spChg chg="add mod">
          <ac:chgData name="Marik, Simon" userId="8cb7fbd6-cb97-4eb1-8b55-94920fbc499a" providerId="ADAL" clId="{47EF569A-F3C2-2D4F-BADA-88BBD11F1398}" dt="2018-08-21T17:05:39.532" v="146" actId="20577"/>
          <ac:spMkLst>
            <pc:docMk/>
            <pc:sldMk cId="13454517" sldId="260"/>
            <ac:spMk id="4" creationId="{9C9D93D5-F4EB-B24B-9E29-C007B9FED115}"/>
          </ac:spMkLst>
        </pc:spChg>
        <pc:spChg chg="add mod">
          <ac:chgData name="Marik, Simon" userId="8cb7fbd6-cb97-4eb1-8b55-94920fbc499a" providerId="ADAL" clId="{47EF569A-F3C2-2D4F-BADA-88BBD11F1398}" dt="2018-08-21T17:04:37.184" v="128" actId="20577"/>
          <ac:spMkLst>
            <pc:docMk/>
            <pc:sldMk cId="13454517" sldId="260"/>
            <ac:spMk id="5" creationId="{C840F7FC-2FFB-7245-ADFF-3475642F3E3C}"/>
          </ac:spMkLst>
        </pc:spChg>
        <pc:spChg chg="add mod">
          <ac:chgData name="Marik, Simon" userId="8cb7fbd6-cb97-4eb1-8b55-94920fbc499a" providerId="ADAL" clId="{47EF569A-F3C2-2D4F-BADA-88BBD11F1398}" dt="2018-08-21T17:06:27.369" v="163" actId="255"/>
          <ac:spMkLst>
            <pc:docMk/>
            <pc:sldMk cId="13454517" sldId="260"/>
            <ac:spMk id="6" creationId="{25A3B4A1-EDAA-7248-876D-ACD19DF2BD20}"/>
          </ac:spMkLst>
        </pc:spChg>
        <pc:spChg chg="add mod">
          <ac:chgData name="Marik, Simon" userId="8cb7fbd6-cb97-4eb1-8b55-94920fbc499a" providerId="ADAL" clId="{47EF569A-F3C2-2D4F-BADA-88BBD11F1398}" dt="2018-08-21T17:04:52.766" v="131" actId="20577"/>
          <ac:spMkLst>
            <pc:docMk/>
            <pc:sldMk cId="13454517" sldId="260"/>
            <ac:spMk id="7" creationId="{9A06F5F5-4D2E-FE49-A0B2-9B6FF7AC11DD}"/>
          </ac:spMkLst>
        </pc:spChg>
        <pc:graphicFrameChg chg="add mod">
          <ac:chgData name="Marik, Simon" userId="8cb7fbd6-cb97-4eb1-8b55-94920fbc499a" providerId="ADAL" clId="{47EF569A-F3C2-2D4F-BADA-88BBD11F1398}" dt="2018-08-21T17:42:40.450" v="424" actId="207"/>
          <ac:graphicFrameMkLst>
            <pc:docMk/>
            <pc:sldMk cId="13454517" sldId="260"/>
            <ac:graphicFrameMk id="8" creationId="{3518F212-60CA-BA4D-A567-8092DEC296EA}"/>
          </ac:graphicFrameMkLst>
        </pc:graphicFrameChg>
      </pc:sldChg>
      <pc:sldChg chg="addSp delSp modSp add">
        <pc:chgData name="Marik, Simon" userId="8cb7fbd6-cb97-4eb1-8b55-94920fbc499a" providerId="ADAL" clId="{47EF569A-F3C2-2D4F-BADA-88BBD11F1398}" dt="2018-08-21T17:43:15.615" v="427" actId="207"/>
        <pc:sldMkLst>
          <pc:docMk/>
          <pc:sldMk cId="768593655" sldId="261"/>
        </pc:sldMkLst>
        <pc:spChg chg="del">
          <ac:chgData name="Marik, Simon" userId="8cb7fbd6-cb97-4eb1-8b55-94920fbc499a" providerId="ADAL" clId="{47EF569A-F3C2-2D4F-BADA-88BBD11F1398}" dt="2018-08-21T17:07:12.501" v="167"/>
          <ac:spMkLst>
            <pc:docMk/>
            <pc:sldMk cId="768593655" sldId="261"/>
            <ac:spMk id="2" creationId="{C05A3FC9-9ED8-7A46-878C-BE08F90E48E0}"/>
          </ac:spMkLst>
        </pc:spChg>
        <pc:spChg chg="del">
          <ac:chgData name="Marik, Simon" userId="8cb7fbd6-cb97-4eb1-8b55-94920fbc499a" providerId="ADAL" clId="{47EF569A-F3C2-2D4F-BADA-88BBD11F1398}" dt="2018-08-21T17:07:12.501" v="167"/>
          <ac:spMkLst>
            <pc:docMk/>
            <pc:sldMk cId="768593655" sldId="261"/>
            <ac:spMk id="3" creationId="{967A948B-5AFB-C941-BBE1-F8BB47C63555}"/>
          </ac:spMkLst>
        </pc:spChg>
        <pc:spChg chg="del">
          <ac:chgData name="Marik, Simon" userId="8cb7fbd6-cb97-4eb1-8b55-94920fbc499a" providerId="ADAL" clId="{47EF569A-F3C2-2D4F-BADA-88BBD11F1398}" dt="2018-08-21T17:07:12.501" v="167"/>
          <ac:spMkLst>
            <pc:docMk/>
            <pc:sldMk cId="768593655" sldId="261"/>
            <ac:spMk id="4" creationId="{FBCE1E86-5121-1644-B9AB-8B0F633533F4}"/>
          </ac:spMkLst>
        </pc:spChg>
        <pc:spChg chg="del">
          <ac:chgData name="Marik, Simon" userId="8cb7fbd6-cb97-4eb1-8b55-94920fbc499a" providerId="ADAL" clId="{47EF569A-F3C2-2D4F-BADA-88BBD11F1398}" dt="2018-08-21T17:07:12.501" v="167"/>
          <ac:spMkLst>
            <pc:docMk/>
            <pc:sldMk cId="768593655" sldId="261"/>
            <ac:spMk id="5" creationId="{3AE29955-1B3F-4447-9E67-74B6AC358BAF}"/>
          </ac:spMkLst>
        </pc:spChg>
        <pc:spChg chg="mod">
          <ac:chgData name="Marik, Simon" userId="8cb7fbd6-cb97-4eb1-8b55-94920fbc499a" providerId="ADAL" clId="{47EF569A-F3C2-2D4F-BADA-88BBD11F1398}" dt="2018-08-21T17:06:54.713" v="166"/>
          <ac:spMkLst>
            <pc:docMk/>
            <pc:sldMk cId="768593655" sldId="261"/>
            <ac:spMk id="6" creationId="{35DEDE37-89FD-2B45-9BFA-93BB602CCFF6}"/>
          </ac:spMkLst>
        </pc:spChg>
        <pc:spChg chg="add mod">
          <ac:chgData name="Marik, Simon" userId="8cb7fbd6-cb97-4eb1-8b55-94920fbc499a" providerId="ADAL" clId="{47EF569A-F3C2-2D4F-BADA-88BBD11F1398}" dt="2018-08-21T17:07:48.819" v="171" actId="403"/>
          <ac:spMkLst>
            <pc:docMk/>
            <pc:sldMk cId="768593655" sldId="261"/>
            <ac:spMk id="7" creationId="{AE3F929A-A9BA-9E43-8576-2F79CA8289E7}"/>
          </ac:spMkLst>
        </pc:spChg>
        <pc:graphicFrameChg chg="add mod">
          <ac:chgData name="Marik, Simon" userId="8cb7fbd6-cb97-4eb1-8b55-94920fbc499a" providerId="ADAL" clId="{47EF569A-F3C2-2D4F-BADA-88BBD11F1398}" dt="2018-08-21T17:43:15.615" v="427" actId="207"/>
          <ac:graphicFrameMkLst>
            <pc:docMk/>
            <pc:sldMk cId="768593655" sldId="261"/>
            <ac:graphicFrameMk id="8" creationId="{69FDAEC5-4B58-E34D-8145-35EE5CF4BB4A}"/>
          </ac:graphicFrameMkLst>
        </pc:graphicFrameChg>
      </pc:sldChg>
      <pc:sldChg chg="addSp modSp add modAnim">
        <pc:chgData name="Marik, Simon" userId="8cb7fbd6-cb97-4eb1-8b55-94920fbc499a" providerId="ADAL" clId="{47EF569A-F3C2-2D4F-BADA-88BBD11F1398}" dt="2018-08-21T17:43:24.923" v="428"/>
        <pc:sldMkLst>
          <pc:docMk/>
          <pc:sldMk cId="579639533" sldId="262"/>
        </pc:sldMkLst>
        <pc:spChg chg="mod">
          <ac:chgData name="Marik, Simon" userId="8cb7fbd6-cb97-4eb1-8b55-94920fbc499a" providerId="ADAL" clId="{47EF569A-F3C2-2D4F-BADA-88BBD11F1398}" dt="2018-08-21T17:08:36.469" v="174"/>
          <ac:spMkLst>
            <pc:docMk/>
            <pc:sldMk cId="579639533" sldId="262"/>
            <ac:spMk id="2" creationId="{C98AE3D1-AEF8-8349-8C95-65BB105C1FB5}"/>
          </ac:spMkLst>
        </pc:spChg>
        <pc:spChg chg="mod">
          <ac:chgData name="Marik, Simon" userId="8cb7fbd6-cb97-4eb1-8b55-94920fbc499a" providerId="ADAL" clId="{47EF569A-F3C2-2D4F-BADA-88BBD11F1398}" dt="2018-08-21T17:09:34.758" v="218"/>
          <ac:spMkLst>
            <pc:docMk/>
            <pc:sldMk cId="579639533" sldId="262"/>
            <ac:spMk id="3" creationId="{50906114-2356-2943-98AE-04BD19029412}"/>
          </ac:spMkLst>
        </pc:spChg>
        <pc:spChg chg="add mod">
          <ac:chgData name="Marik, Simon" userId="8cb7fbd6-cb97-4eb1-8b55-94920fbc499a" providerId="ADAL" clId="{47EF569A-F3C2-2D4F-BADA-88BBD11F1398}" dt="2018-08-21T17:09:15.300" v="216" actId="1037"/>
          <ac:spMkLst>
            <pc:docMk/>
            <pc:sldMk cId="579639533" sldId="262"/>
            <ac:spMk id="4" creationId="{D4E2550F-1E18-D54D-9ED4-9ED9831B7653}"/>
          </ac:spMkLst>
        </pc:spChg>
        <pc:spChg chg="add mod">
          <ac:chgData name="Marik, Simon" userId="8cb7fbd6-cb97-4eb1-8b55-94920fbc499a" providerId="ADAL" clId="{47EF569A-F3C2-2D4F-BADA-88BBD11F1398}" dt="2018-08-21T17:09:15.300" v="216" actId="1037"/>
          <ac:spMkLst>
            <pc:docMk/>
            <pc:sldMk cId="579639533" sldId="262"/>
            <ac:spMk id="5" creationId="{B099F000-EC39-F44A-81DD-8ABEA88E298E}"/>
          </ac:spMkLst>
        </pc:spChg>
        <pc:spChg chg="add mod">
          <ac:chgData name="Marik, Simon" userId="8cb7fbd6-cb97-4eb1-8b55-94920fbc499a" providerId="ADAL" clId="{47EF569A-F3C2-2D4F-BADA-88BBD11F1398}" dt="2018-08-21T17:09:15.300" v="216" actId="1037"/>
          <ac:spMkLst>
            <pc:docMk/>
            <pc:sldMk cId="579639533" sldId="262"/>
            <ac:spMk id="6" creationId="{D5CA42A1-FA59-E343-A560-02CFCD821FC3}"/>
          </ac:spMkLst>
        </pc:spChg>
        <pc:spChg chg="add mod">
          <ac:chgData name="Marik, Simon" userId="8cb7fbd6-cb97-4eb1-8b55-94920fbc499a" providerId="ADAL" clId="{47EF569A-F3C2-2D4F-BADA-88BBD11F1398}" dt="2018-08-21T17:09:15.300" v="216" actId="1037"/>
          <ac:spMkLst>
            <pc:docMk/>
            <pc:sldMk cId="579639533" sldId="262"/>
            <ac:spMk id="7" creationId="{5351005E-C98A-8741-A7F0-C2268A7EA903}"/>
          </ac:spMkLst>
        </pc:spChg>
        <pc:spChg chg="add mod">
          <ac:chgData name="Marik, Simon" userId="8cb7fbd6-cb97-4eb1-8b55-94920fbc499a" providerId="ADAL" clId="{47EF569A-F3C2-2D4F-BADA-88BBD11F1398}" dt="2018-08-21T17:09:15.300" v="216" actId="1037"/>
          <ac:spMkLst>
            <pc:docMk/>
            <pc:sldMk cId="579639533" sldId="262"/>
            <ac:spMk id="8" creationId="{CFE1089C-A741-5B4D-A505-ACC0ACB0F1DE}"/>
          </ac:spMkLst>
        </pc:spChg>
        <pc:spChg chg="add mod">
          <ac:chgData name="Marik, Simon" userId="8cb7fbd6-cb97-4eb1-8b55-94920fbc499a" providerId="ADAL" clId="{47EF569A-F3C2-2D4F-BADA-88BBD11F1398}" dt="2018-08-21T17:09:15.300" v="216" actId="1037"/>
          <ac:spMkLst>
            <pc:docMk/>
            <pc:sldMk cId="579639533" sldId="262"/>
            <ac:spMk id="9" creationId="{7FCF288F-4211-E14E-9C62-402310D414DE}"/>
          </ac:spMkLst>
        </pc:spChg>
        <pc:spChg chg="add mod">
          <ac:chgData name="Marik, Simon" userId="8cb7fbd6-cb97-4eb1-8b55-94920fbc499a" providerId="ADAL" clId="{47EF569A-F3C2-2D4F-BADA-88BBD11F1398}" dt="2018-08-21T17:09:15.300" v="216" actId="1037"/>
          <ac:spMkLst>
            <pc:docMk/>
            <pc:sldMk cId="579639533" sldId="262"/>
            <ac:spMk id="10" creationId="{26EA49A6-0E92-294C-BD59-6165F37BBF50}"/>
          </ac:spMkLst>
        </pc:spChg>
        <pc:graphicFrameChg chg="add mod">
          <ac:chgData name="Marik, Simon" userId="8cb7fbd6-cb97-4eb1-8b55-94920fbc499a" providerId="ADAL" clId="{47EF569A-F3C2-2D4F-BADA-88BBD11F1398}" dt="2018-08-21T17:09:15.300" v="216" actId="1037"/>
          <ac:graphicFrameMkLst>
            <pc:docMk/>
            <pc:sldMk cId="579639533" sldId="262"/>
            <ac:graphicFrameMk id="11" creationId="{63A1935F-2358-CD4B-BF4D-1F4B031BA3FD}"/>
          </ac:graphicFrameMkLst>
        </pc:graphicFrameChg>
        <pc:graphicFrameChg chg="add mod">
          <ac:chgData name="Marik, Simon" userId="8cb7fbd6-cb97-4eb1-8b55-94920fbc499a" providerId="ADAL" clId="{47EF569A-F3C2-2D4F-BADA-88BBD11F1398}" dt="2018-08-21T17:09:15.300" v="216" actId="1037"/>
          <ac:graphicFrameMkLst>
            <pc:docMk/>
            <pc:sldMk cId="579639533" sldId="262"/>
            <ac:graphicFrameMk id="12" creationId="{50442C28-F2D0-D148-87E4-5C0926F26573}"/>
          </ac:graphicFrameMkLst>
        </pc:graphicFrameChg>
        <pc:graphicFrameChg chg="add">
          <ac:chgData name="Marik, Simon" userId="8cb7fbd6-cb97-4eb1-8b55-94920fbc499a" providerId="ADAL" clId="{47EF569A-F3C2-2D4F-BADA-88BBD11F1398}" dt="2018-08-21T17:43:24.923" v="428"/>
          <ac:graphicFrameMkLst>
            <pc:docMk/>
            <pc:sldMk cId="579639533" sldId="262"/>
            <ac:graphicFrameMk id="13" creationId="{B38029A4-D0A5-C444-B56A-94E0BA344C0A}"/>
          </ac:graphicFrameMkLst>
        </pc:graphicFrameChg>
      </pc:sldChg>
      <pc:sldChg chg="addSp delSp modSp add modAnim">
        <pc:chgData name="Marik, Simon" userId="8cb7fbd6-cb97-4eb1-8b55-94920fbc499a" providerId="ADAL" clId="{47EF569A-F3C2-2D4F-BADA-88BBD11F1398}" dt="2018-08-21T17:47:56.090" v="454"/>
        <pc:sldMkLst>
          <pc:docMk/>
          <pc:sldMk cId="179033266" sldId="263"/>
        </pc:sldMkLst>
        <pc:spChg chg="del">
          <ac:chgData name="Marik, Simon" userId="8cb7fbd6-cb97-4eb1-8b55-94920fbc499a" providerId="ADAL" clId="{47EF569A-F3C2-2D4F-BADA-88BBD11F1398}" dt="2018-08-21T17:27:08.270" v="220"/>
          <ac:spMkLst>
            <pc:docMk/>
            <pc:sldMk cId="179033266" sldId="263"/>
            <ac:spMk id="2" creationId="{319061DB-CE90-5A43-811C-A421DBFBDAD4}"/>
          </ac:spMkLst>
        </pc:spChg>
        <pc:spChg chg="del">
          <ac:chgData name="Marik, Simon" userId="8cb7fbd6-cb97-4eb1-8b55-94920fbc499a" providerId="ADAL" clId="{47EF569A-F3C2-2D4F-BADA-88BBD11F1398}" dt="2018-08-21T17:27:08.270" v="220"/>
          <ac:spMkLst>
            <pc:docMk/>
            <pc:sldMk cId="179033266" sldId="263"/>
            <ac:spMk id="3" creationId="{0A02761D-73F5-EF4D-A6DA-1C1B3C8B6B65}"/>
          </ac:spMkLst>
        </pc:spChg>
        <pc:spChg chg="add mod">
          <ac:chgData name="Marik, Simon" userId="8cb7fbd6-cb97-4eb1-8b55-94920fbc499a" providerId="ADAL" clId="{47EF569A-F3C2-2D4F-BADA-88BBD11F1398}" dt="2018-08-21T17:27:18.195" v="222"/>
          <ac:spMkLst>
            <pc:docMk/>
            <pc:sldMk cId="179033266" sldId="263"/>
            <ac:spMk id="4" creationId="{9C7C17D7-8896-8E47-8547-D85791D10C55}"/>
          </ac:spMkLst>
        </pc:spChg>
        <pc:spChg chg="add mod">
          <ac:chgData name="Marik, Simon" userId="8cb7fbd6-cb97-4eb1-8b55-94920fbc499a" providerId="ADAL" clId="{47EF569A-F3C2-2D4F-BADA-88BBD11F1398}" dt="2018-08-21T17:27:36.184" v="226" actId="255"/>
          <ac:spMkLst>
            <pc:docMk/>
            <pc:sldMk cId="179033266" sldId="263"/>
            <ac:spMk id="5" creationId="{DC108CB0-11A6-CF40-8517-6D674D6A87FB}"/>
          </ac:spMkLst>
        </pc:spChg>
        <pc:spChg chg="add del mod">
          <ac:chgData name="Marik, Simon" userId="8cb7fbd6-cb97-4eb1-8b55-94920fbc499a" providerId="ADAL" clId="{47EF569A-F3C2-2D4F-BADA-88BBD11F1398}" dt="2018-08-21T17:27:45.979" v="227"/>
          <ac:spMkLst>
            <pc:docMk/>
            <pc:sldMk cId="179033266" sldId="263"/>
            <ac:spMk id="6" creationId="{C93FCF76-6B5B-6747-A092-2B970421E9DF}"/>
          </ac:spMkLst>
        </pc:spChg>
        <pc:spChg chg="add mod">
          <ac:chgData name="Marik, Simon" userId="8cb7fbd6-cb97-4eb1-8b55-94920fbc499a" providerId="ADAL" clId="{47EF569A-F3C2-2D4F-BADA-88BBD11F1398}" dt="2018-08-21T17:28:00.274" v="230" actId="1076"/>
          <ac:spMkLst>
            <pc:docMk/>
            <pc:sldMk cId="179033266" sldId="263"/>
            <ac:spMk id="8" creationId="{564B6925-7C46-DC4D-AF69-DA0A5A83FBCD}"/>
          </ac:spMkLst>
        </pc:spChg>
        <pc:graphicFrameChg chg="add">
          <ac:chgData name="Marik, Simon" userId="8cb7fbd6-cb97-4eb1-8b55-94920fbc499a" providerId="ADAL" clId="{47EF569A-F3C2-2D4F-BADA-88BBD11F1398}" dt="2018-08-21T17:43:29.621" v="429"/>
          <ac:graphicFrameMkLst>
            <pc:docMk/>
            <pc:sldMk cId="179033266" sldId="263"/>
            <ac:graphicFrameMk id="9" creationId="{237C2740-2BF6-104E-B209-A5D6937A9DC9}"/>
          </ac:graphicFrameMkLst>
        </pc:graphicFrameChg>
        <pc:picChg chg="add">
          <ac:chgData name="Marik, Simon" userId="8cb7fbd6-cb97-4eb1-8b55-94920fbc499a" providerId="ADAL" clId="{47EF569A-F3C2-2D4F-BADA-88BBD11F1398}" dt="2018-08-21T17:27:45.979" v="227"/>
          <ac:picMkLst>
            <pc:docMk/>
            <pc:sldMk cId="179033266" sldId="263"/>
            <ac:picMk id="7" creationId="{3F7D8188-FD60-714E-82AA-668744C9143F}"/>
          </ac:picMkLst>
        </pc:picChg>
      </pc:sldChg>
      <pc:sldChg chg="addSp delSp modSp add modAnim">
        <pc:chgData name="Marik, Simon" userId="8cb7fbd6-cb97-4eb1-8b55-94920fbc499a" providerId="ADAL" clId="{47EF569A-F3C2-2D4F-BADA-88BBD11F1398}" dt="2018-08-21T17:48:26.296" v="456"/>
        <pc:sldMkLst>
          <pc:docMk/>
          <pc:sldMk cId="3413145527" sldId="264"/>
        </pc:sldMkLst>
        <pc:spChg chg="mod">
          <ac:chgData name="Marik, Simon" userId="8cb7fbd6-cb97-4eb1-8b55-94920fbc499a" providerId="ADAL" clId="{47EF569A-F3C2-2D4F-BADA-88BBD11F1398}" dt="2018-08-21T17:28:45.318" v="233"/>
          <ac:spMkLst>
            <pc:docMk/>
            <pc:sldMk cId="3413145527" sldId="264"/>
            <ac:spMk id="2" creationId="{7460F27C-B0FC-2946-AC3A-70EE35E98337}"/>
          </ac:spMkLst>
        </pc:spChg>
        <pc:spChg chg="mod">
          <ac:chgData name="Marik, Simon" userId="8cb7fbd6-cb97-4eb1-8b55-94920fbc499a" providerId="ADAL" clId="{47EF569A-F3C2-2D4F-BADA-88BBD11F1398}" dt="2018-08-21T17:29:34.767" v="241" actId="403"/>
          <ac:spMkLst>
            <pc:docMk/>
            <pc:sldMk cId="3413145527" sldId="264"/>
            <ac:spMk id="3" creationId="{AF4B7F3C-FDA5-884E-9CEC-3E411B17F817}"/>
          </ac:spMkLst>
        </pc:spChg>
        <pc:spChg chg="del">
          <ac:chgData name="Marik, Simon" userId="8cb7fbd6-cb97-4eb1-8b55-94920fbc499a" providerId="ADAL" clId="{47EF569A-F3C2-2D4F-BADA-88BBD11F1398}" dt="2018-08-21T17:29:54.355" v="243" actId="478"/>
          <ac:spMkLst>
            <pc:docMk/>
            <pc:sldMk cId="3413145527" sldId="264"/>
            <ac:spMk id="4" creationId="{E6509197-2887-D04C-B3FB-77D32CA6CC3D}"/>
          </ac:spMkLst>
        </pc:spChg>
        <pc:spChg chg="add mod">
          <ac:chgData name="Marik, Simon" userId="8cb7fbd6-cb97-4eb1-8b55-94920fbc499a" providerId="ADAL" clId="{47EF569A-F3C2-2D4F-BADA-88BBD11F1398}" dt="2018-08-21T17:30:19.230" v="291" actId="1038"/>
          <ac:spMkLst>
            <pc:docMk/>
            <pc:sldMk cId="3413145527" sldId="264"/>
            <ac:spMk id="5" creationId="{4C030843-8453-DF42-B3A2-898D5D2C54B0}"/>
          </ac:spMkLst>
        </pc:spChg>
        <pc:spChg chg="add mod">
          <ac:chgData name="Marik, Simon" userId="8cb7fbd6-cb97-4eb1-8b55-94920fbc499a" providerId="ADAL" clId="{47EF569A-F3C2-2D4F-BADA-88BBD11F1398}" dt="2018-08-21T17:30:19.230" v="291" actId="1038"/>
          <ac:spMkLst>
            <pc:docMk/>
            <pc:sldMk cId="3413145527" sldId="264"/>
            <ac:spMk id="6" creationId="{D41FD80D-EF1B-3349-9034-0AA67E25D401}"/>
          </ac:spMkLst>
        </pc:spChg>
        <pc:spChg chg="add mod">
          <ac:chgData name="Marik, Simon" userId="8cb7fbd6-cb97-4eb1-8b55-94920fbc499a" providerId="ADAL" clId="{47EF569A-F3C2-2D4F-BADA-88BBD11F1398}" dt="2018-08-21T17:30:19.230" v="291" actId="1038"/>
          <ac:spMkLst>
            <pc:docMk/>
            <pc:sldMk cId="3413145527" sldId="264"/>
            <ac:spMk id="7" creationId="{DEF5D9C4-91DB-7F41-A701-5B40DC9C9912}"/>
          </ac:spMkLst>
        </pc:spChg>
        <pc:spChg chg="add mod">
          <ac:chgData name="Marik, Simon" userId="8cb7fbd6-cb97-4eb1-8b55-94920fbc499a" providerId="ADAL" clId="{47EF569A-F3C2-2D4F-BADA-88BBD11F1398}" dt="2018-08-21T17:30:19.230" v="291" actId="1038"/>
          <ac:spMkLst>
            <pc:docMk/>
            <pc:sldMk cId="3413145527" sldId="264"/>
            <ac:spMk id="8" creationId="{3E69CDC4-2772-334F-9E35-AFDDA5B0F5C9}"/>
          </ac:spMkLst>
        </pc:spChg>
        <pc:spChg chg="add mod">
          <ac:chgData name="Marik, Simon" userId="8cb7fbd6-cb97-4eb1-8b55-94920fbc499a" providerId="ADAL" clId="{47EF569A-F3C2-2D4F-BADA-88BBD11F1398}" dt="2018-08-21T17:30:19.230" v="291" actId="1038"/>
          <ac:spMkLst>
            <pc:docMk/>
            <pc:sldMk cId="3413145527" sldId="264"/>
            <ac:spMk id="9" creationId="{DDA639A7-E962-A541-B0A2-EFB135472B28}"/>
          </ac:spMkLst>
        </pc:spChg>
        <pc:spChg chg="add mod">
          <ac:chgData name="Marik, Simon" userId="8cb7fbd6-cb97-4eb1-8b55-94920fbc499a" providerId="ADAL" clId="{47EF569A-F3C2-2D4F-BADA-88BBD11F1398}" dt="2018-08-21T17:30:19.230" v="291" actId="1038"/>
          <ac:spMkLst>
            <pc:docMk/>
            <pc:sldMk cId="3413145527" sldId="264"/>
            <ac:spMk id="10" creationId="{908A6C12-FB3B-EC4F-B208-0BE2E58F5075}"/>
          </ac:spMkLst>
        </pc:spChg>
        <pc:spChg chg="add mod">
          <ac:chgData name="Marik, Simon" userId="8cb7fbd6-cb97-4eb1-8b55-94920fbc499a" providerId="ADAL" clId="{47EF569A-F3C2-2D4F-BADA-88BBD11F1398}" dt="2018-08-21T17:30:19.230" v="291" actId="1038"/>
          <ac:spMkLst>
            <pc:docMk/>
            <pc:sldMk cId="3413145527" sldId="264"/>
            <ac:spMk id="11" creationId="{4C044853-9563-1144-A744-E35CE6C0DFA4}"/>
          </ac:spMkLst>
        </pc:spChg>
        <pc:spChg chg="add mod">
          <ac:chgData name="Marik, Simon" userId="8cb7fbd6-cb97-4eb1-8b55-94920fbc499a" providerId="ADAL" clId="{47EF569A-F3C2-2D4F-BADA-88BBD11F1398}" dt="2018-08-21T17:30:19.230" v="291" actId="1038"/>
          <ac:spMkLst>
            <pc:docMk/>
            <pc:sldMk cId="3413145527" sldId="264"/>
            <ac:spMk id="12" creationId="{E47B847C-2C46-B647-B056-6BAF9A0C6273}"/>
          </ac:spMkLst>
        </pc:spChg>
        <pc:graphicFrameChg chg="add">
          <ac:chgData name="Marik, Simon" userId="8cb7fbd6-cb97-4eb1-8b55-94920fbc499a" providerId="ADAL" clId="{47EF569A-F3C2-2D4F-BADA-88BBD11F1398}" dt="2018-08-21T17:43:37.095" v="430"/>
          <ac:graphicFrameMkLst>
            <pc:docMk/>
            <pc:sldMk cId="3413145527" sldId="264"/>
            <ac:graphicFrameMk id="13" creationId="{0B42D386-FECA-B24E-9D09-BF84327BB7E8}"/>
          </ac:graphicFrameMkLst>
        </pc:graphicFrameChg>
      </pc:sldChg>
      <pc:sldChg chg="addSp delSp modSp add modAnim">
        <pc:chgData name="Marik, Simon" userId="8cb7fbd6-cb97-4eb1-8b55-94920fbc499a" providerId="ADAL" clId="{47EF569A-F3C2-2D4F-BADA-88BBD11F1398}" dt="2018-08-21T17:49:56.838" v="462"/>
        <pc:sldMkLst>
          <pc:docMk/>
          <pc:sldMk cId="3939274722" sldId="265"/>
        </pc:sldMkLst>
        <pc:spChg chg="del">
          <ac:chgData name="Marik, Simon" userId="8cb7fbd6-cb97-4eb1-8b55-94920fbc499a" providerId="ADAL" clId="{47EF569A-F3C2-2D4F-BADA-88BBD11F1398}" dt="2018-08-21T17:30:33.911" v="293"/>
          <ac:spMkLst>
            <pc:docMk/>
            <pc:sldMk cId="3939274722" sldId="265"/>
            <ac:spMk id="2" creationId="{866F312D-9AAC-4540-9AC5-17DE13A263C1}"/>
          </ac:spMkLst>
        </pc:spChg>
        <pc:spChg chg="del">
          <ac:chgData name="Marik, Simon" userId="8cb7fbd6-cb97-4eb1-8b55-94920fbc499a" providerId="ADAL" clId="{47EF569A-F3C2-2D4F-BADA-88BBD11F1398}" dt="2018-08-21T17:30:33.911" v="293"/>
          <ac:spMkLst>
            <pc:docMk/>
            <pc:sldMk cId="3939274722" sldId="265"/>
            <ac:spMk id="3" creationId="{161A5C97-0D2A-3C4B-A257-89BA76AE1B1D}"/>
          </ac:spMkLst>
        </pc:spChg>
        <pc:spChg chg="del">
          <ac:chgData name="Marik, Simon" userId="8cb7fbd6-cb97-4eb1-8b55-94920fbc499a" providerId="ADAL" clId="{47EF569A-F3C2-2D4F-BADA-88BBD11F1398}" dt="2018-08-21T17:30:33.911" v="293"/>
          <ac:spMkLst>
            <pc:docMk/>
            <pc:sldMk cId="3939274722" sldId="265"/>
            <ac:spMk id="4" creationId="{AF11B6D9-AE48-C54C-8973-88DD11690AAA}"/>
          </ac:spMkLst>
        </pc:spChg>
        <pc:spChg chg="add mod">
          <ac:chgData name="Marik, Simon" userId="8cb7fbd6-cb97-4eb1-8b55-94920fbc499a" providerId="ADAL" clId="{47EF569A-F3C2-2D4F-BADA-88BBD11F1398}" dt="2018-08-21T17:30:40.746" v="295"/>
          <ac:spMkLst>
            <pc:docMk/>
            <pc:sldMk cId="3939274722" sldId="265"/>
            <ac:spMk id="5" creationId="{9388EE80-24CA-E54D-A7AC-AEA688FEEE53}"/>
          </ac:spMkLst>
        </pc:spChg>
        <pc:spChg chg="add mod">
          <ac:chgData name="Marik, Simon" userId="8cb7fbd6-cb97-4eb1-8b55-94920fbc499a" providerId="ADAL" clId="{47EF569A-F3C2-2D4F-BADA-88BBD11F1398}" dt="2018-08-21T17:30:56.290" v="298" actId="255"/>
          <ac:spMkLst>
            <pc:docMk/>
            <pc:sldMk cId="3939274722" sldId="265"/>
            <ac:spMk id="6" creationId="{D52B10D5-B7A4-944A-A093-CB97BD967FD8}"/>
          </ac:spMkLst>
        </pc:spChg>
        <pc:graphicFrameChg chg="add">
          <ac:chgData name="Marik, Simon" userId="8cb7fbd6-cb97-4eb1-8b55-94920fbc499a" providerId="ADAL" clId="{47EF569A-F3C2-2D4F-BADA-88BBD11F1398}" dt="2018-08-21T17:43:41.279" v="431"/>
          <ac:graphicFrameMkLst>
            <pc:docMk/>
            <pc:sldMk cId="3939274722" sldId="265"/>
            <ac:graphicFrameMk id="7" creationId="{4B22E32E-44EB-0541-BC56-28C5AE12B2E5}"/>
          </ac:graphicFrameMkLst>
        </pc:graphicFrameChg>
      </pc:sldChg>
      <pc:sldChg chg="addSp modSp add modAnim">
        <pc:chgData name="Marik, Simon" userId="8cb7fbd6-cb97-4eb1-8b55-94920fbc499a" providerId="ADAL" clId="{47EF569A-F3C2-2D4F-BADA-88BBD11F1398}" dt="2018-08-21T17:48:46.600" v="457"/>
        <pc:sldMkLst>
          <pc:docMk/>
          <pc:sldMk cId="3465097849" sldId="266"/>
        </pc:sldMkLst>
        <pc:spChg chg="mod">
          <ac:chgData name="Marik, Simon" userId="8cb7fbd6-cb97-4eb1-8b55-94920fbc499a" providerId="ADAL" clId="{47EF569A-F3C2-2D4F-BADA-88BBD11F1398}" dt="2018-08-21T17:31:17.623" v="301"/>
          <ac:spMkLst>
            <pc:docMk/>
            <pc:sldMk cId="3465097849" sldId="266"/>
            <ac:spMk id="2" creationId="{AC3DF8DB-3637-854B-B22A-E8EE19AB6398}"/>
          </ac:spMkLst>
        </pc:spChg>
        <pc:spChg chg="mod">
          <ac:chgData name="Marik, Simon" userId="8cb7fbd6-cb97-4eb1-8b55-94920fbc499a" providerId="ADAL" clId="{47EF569A-F3C2-2D4F-BADA-88BBD11F1398}" dt="2018-08-21T17:31:21.608" v="302"/>
          <ac:spMkLst>
            <pc:docMk/>
            <pc:sldMk cId="3465097849" sldId="266"/>
            <ac:spMk id="3" creationId="{3A8BE988-8B33-3541-AEC8-3DD1FF41CF61}"/>
          </ac:spMkLst>
        </pc:spChg>
        <pc:graphicFrameChg chg="add">
          <ac:chgData name="Marik, Simon" userId="8cb7fbd6-cb97-4eb1-8b55-94920fbc499a" providerId="ADAL" clId="{47EF569A-F3C2-2D4F-BADA-88BBD11F1398}" dt="2018-08-21T17:43:47.981" v="432"/>
          <ac:graphicFrameMkLst>
            <pc:docMk/>
            <pc:sldMk cId="3465097849" sldId="266"/>
            <ac:graphicFrameMk id="4" creationId="{925D2335-D734-C944-85C4-405D281F7900}"/>
          </ac:graphicFrameMkLst>
        </pc:graphicFrameChg>
      </pc:sldChg>
      <pc:sldChg chg="addSp delSp modSp add">
        <pc:chgData name="Marik, Simon" userId="8cb7fbd6-cb97-4eb1-8b55-94920fbc499a" providerId="ADAL" clId="{47EF569A-F3C2-2D4F-BADA-88BBD11F1398}" dt="2018-08-21T17:43:52.495" v="433"/>
        <pc:sldMkLst>
          <pc:docMk/>
          <pc:sldMk cId="1157183930" sldId="267"/>
        </pc:sldMkLst>
        <pc:spChg chg="del">
          <ac:chgData name="Marik, Simon" userId="8cb7fbd6-cb97-4eb1-8b55-94920fbc499a" providerId="ADAL" clId="{47EF569A-F3C2-2D4F-BADA-88BBD11F1398}" dt="2018-08-21T17:31:42.054" v="304"/>
          <ac:spMkLst>
            <pc:docMk/>
            <pc:sldMk cId="1157183930" sldId="267"/>
            <ac:spMk id="2" creationId="{0D6F1B9E-0CD7-EA46-BFBF-7ED2B0F92CCA}"/>
          </ac:spMkLst>
        </pc:spChg>
        <pc:spChg chg="del">
          <ac:chgData name="Marik, Simon" userId="8cb7fbd6-cb97-4eb1-8b55-94920fbc499a" providerId="ADAL" clId="{47EF569A-F3C2-2D4F-BADA-88BBD11F1398}" dt="2018-08-21T17:31:42.054" v="304"/>
          <ac:spMkLst>
            <pc:docMk/>
            <pc:sldMk cId="1157183930" sldId="267"/>
            <ac:spMk id="3" creationId="{EFBAEB29-40AC-0D4E-82C9-CD233C329D8C}"/>
          </ac:spMkLst>
        </pc:spChg>
        <pc:spChg chg="add mod">
          <ac:chgData name="Marik, Simon" userId="8cb7fbd6-cb97-4eb1-8b55-94920fbc499a" providerId="ADAL" clId="{47EF569A-F3C2-2D4F-BADA-88BBD11F1398}" dt="2018-08-21T17:31:50.346" v="306"/>
          <ac:spMkLst>
            <pc:docMk/>
            <pc:sldMk cId="1157183930" sldId="267"/>
            <ac:spMk id="4" creationId="{74D833C5-E002-7F41-9BA2-AF9353D3AA4A}"/>
          </ac:spMkLst>
        </pc:spChg>
        <pc:spChg chg="add mod">
          <ac:chgData name="Marik, Simon" userId="8cb7fbd6-cb97-4eb1-8b55-94920fbc499a" providerId="ADAL" clId="{47EF569A-F3C2-2D4F-BADA-88BBD11F1398}" dt="2018-08-21T17:32:38.191" v="313" actId="27636"/>
          <ac:spMkLst>
            <pc:docMk/>
            <pc:sldMk cId="1157183930" sldId="267"/>
            <ac:spMk id="5" creationId="{89971E9D-0D97-CC4D-AF3B-792E55284A4E}"/>
          </ac:spMkLst>
        </pc:spChg>
        <pc:spChg chg="add mod">
          <ac:chgData name="Marik, Simon" userId="8cb7fbd6-cb97-4eb1-8b55-94920fbc499a" providerId="ADAL" clId="{47EF569A-F3C2-2D4F-BADA-88BBD11F1398}" dt="2018-08-21T17:32:48.877" v="315" actId="14100"/>
          <ac:spMkLst>
            <pc:docMk/>
            <pc:sldMk cId="1157183930" sldId="267"/>
            <ac:spMk id="6" creationId="{C917DCAF-29BF-0043-852B-D7974CF9D40F}"/>
          </ac:spMkLst>
        </pc:spChg>
        <pc:graphicFrameChg chg="add">
          <ac:chgData name="Marik, Simon" userId="8cb7fbd6-cb97-4eb1-8b55-94920fbc499a" providerId="ADAL" clId="{47EF569A-F3C2-2D4F-BADA-88BBD11F1398}" dt="2018-08-21T17:43:52.495" v="433"/>
          <ac:graphicFrameMkLst>
            <pc:docMk/>
            <pc:sldMk cId="1157183930" sldId="267"/>
            <ac:graphicFrameMk id="7" creationId="{6F4D9007-30A9-E242-B6FB-E65418FF562A}"/>
          </ac:graphicFrameMkLst>
        </pc:graphicFrameChg>
      </pc:sldChg>
      <pc:sldChg chg="addSp delSp modSp add">
        <pc:chgData name="Marik, Simon" userId="8cb7fbd6-cb97-4eb1-8b55-94920fbc499a" providerId="ADAL" clId="{47EF569A-F3C2-2D4F-BADA-88BBD11F1398}" dt="2018-08-21T17:44:16.237" v="436" actId="207"/>
        <pc:sldMkLst>
          <pc:docMk/>
          <pc:sldMk cId="180331844" sldId="268"/>
        </pc:sldMkLst>
        <pc:spChg chg="del">
          <ac:chgData name="Marik, Simon" userId="8cb7fbd6-cb97-4eb1-8b55-94920fbc499a" providerId="ADAL" clId="{47EF569A-F3C2-2D4F-BADA-88BBD11F1398}" dt="2018-08-21T17:33:07.701" v="317"/>
          <ac:spMkLst>
            <pc:docMk/>
            <pc:sldMk cId="180331844" sldId="268"/>
            <ac:spMk id="2" creationId="{23E8E878-4407-B44F-9F7E-B31E2B0896AB}"/>
          </ac:spMkLst>
        </pc:spChg>
        <pc:spChg chg="del">
          <ac:chgData name="Marik, Simon" userId="8cb7fbd6-cb97-4eb1-8b55-94920fbc499a" providerId="ADAL" clId="{47EF569A-F3C2-2D4F-BADA-88BBD11F1398}" dt="2018-08-21T17:33:07.701" v="317"/>
          <ac:spMkLst>
            <pc:docMk/>
            <pc:sldMk cId="180331844" sldId="268"/>
            <ac:spMk id="3" creationId="{5670DA60-CB84-7F4B-AAC7-BD5C469818AB}"/>
          </ac:spMkLst>
        </pc:spChg>
        <pc:spChg chg="del">
          <ac:chgData name="Marik, Simon" userId="8cb7fbd6-cb97-4eb1-8b55-94920fbc499a" providerId="ADAL" clId="{47EF569A-F3C2-2D4F-BADA-88BBD11F1398}" dt="2018-08-21T17:33:07.701" v="317"/>
          <ac:spMkLst>
            <pc:docMk/>
            <pc:sldMk cId="180331844" sldId="268"/>
            <ac:spMk id="4" creationId="{A39B9B32-A4B1-CC45-AA91-3C223CBBE4EC}"/>
          </ac:spMkLst>
        </pc:spChg>
        <pc:spChg chg="add mod">
          <ac:chgData name="Marik, Simon" userId="8cb7fbd6-cb97-4eb1-8b55-94920fbc499a" providerId="ADAL" clId="{47EF569A-F3C2-2D4F-BADA-88BBD11F1398}" dt="2018-08-21T17:33:17.182" v="319"/>
          <ac:spMkLst>
            <pc:docMk/>
            <pc:sldMk cId="180331844" sldId="268"/>
            <ac:spMk id="5" creationId="{6E5AC085-EEB9-134C-B788-2FD94A15B479}"/>
          </ac:spMkLst>
        </pc:spChg>
        <pc:spChg chg="add mod">
          <ac:chgData name="Marik, Simon" userId="8cb7fbd6-cb97-4eb1-8b55-94920fbc499a" providerId="ADAL" clId="{47EF569A-F3C2-2D4F-BADA-88BBD11F1398}" dt="2018-08-21T17:33:47.917" v="332"/>
          <ac:spMkLst>
            <pc:docMk/>
            <pc:sldMk cId="180331844" sldId="268"/>
            <ac:spMk id="6" creationId="{84B0A602-2F9C-9B4A-A8D9-D4EBD02CFA7A}"/>
          </ac:spMkLst>
        </pc:spChg>
        <pc:graphicFrameChg chg="add mod">
          <ac:chgData name="Marik, Simon" userId="8cb7fbd6-cb97-4eb1-8b55-94920fbc499a" providerId="ADAL" clId="{47EF569A-F3C2-2D4F-BADA-88BBD11F1398}" dt="2018-08-21T17:44:16.237" v="436" actId="207"/>
          <ac:graphicFrameMkLst>
            <pc:docMk/>
            <pc:sldMk cId="180331844" sldId="268"/>
            <ac:graphicFrameMk id="7" creationId="{F8DB5693-00F4-5146-9BB3-DFF16EE5A49D}"/>
          </ac:graphicFrameMkLst>
        </pc:graphicFrameChg>
      </pc:sldChg>
      <pc:sldChg chg="addSp delSp modSp add">
        <pc:chgData name="Marik, Simon" userId="8cb7fbd6-cb97-4eb1-8b55-94920fbc499a" providerId="ADAL" clId="{47EF569A-F3C2-2D4F-BADA-88BBD11F1398}" dt="2018-08-21T17:44:22.326" v="437"/>
        <pc:sldMkLst>
          <pc:docMk/>
          <pc:sldMk cId="2587159377" sldId="269"/>
        </pc:sldMkLst>
        <pc:spChg chg="del">
          <ac:chgData name="Marik, Simon" userId="8cb7fbd6-cb97-4eb1-8b55-94920fbc499a" providerId="ADAL" clId="{47EF569A-F3C2-2D4F-BADA-88BBD11F1398}" dt="2018-08-21T17:34:06.227" v="334"/>
          <ac:spMkLst>
            <pc:docMk/>
            <pc:sldMk cId="2587159377" sldId="269"/>
            <ac:spMk id="2" creationId="{4022B83B-0EF2-484E-BA5A-365C12CD33B1}"/>
          </ac:spMkLst>
        </pc:spChg>
        <pc:spChg chg="del">
          <ac:chgData name="Marik, Simon" userId="8cb7fbd6-cb97-4eb1-8b55-94920fbc499a" providerId="ADAL" clId="{47EF569A-F3C2-2D4F-BADA-88BBD11F1398}" dt="2018-08-21T17:34:06.227" v="334"/>
          <ac:spMkLst>
            <pc:docMk/>
            <pc:sldMk cId="2587159377" sldId="269"/>
            <ac:spMk id="3" creationId="{08450F07-C2EA-E741-84BF-3144176809A6}"/>
          </ac:spMkLst>
        </pc:spChg>
        <pc:spChg chg="add mod">
          <ac:chgData name="Marik, Simon" userId="8cb7fbd6-cb97-4eb1-8b55-94920fbc499a" providerId="ADAL" clId="{47EF569A-F3C2-2D4F-BADA-88BBD11F1398}" dt="2018-08-21T17:34:13.999" v="340" actId="20577"/>
          <ac:spMkLst>
            <pc:docMk/>
            <pc:sldMk cId="2587159377" sldId="269"/>
            <ac:spMk id="4" creationId="{5C5FE764-11FF-054A-81F0-0DF8AFCDD270}"/>
          </ac:spMkLst>
        </pc:spChg>
        <pc:spChg chg="add mod">
          <ac:chgData name="Marik, Simon" userId="8cb7fbd6-cb97-4eb1-8b55-94920fbc499a" providerId="ADAL" clId="{47EF569A-F3C2-2D4F-BADA-88BBD11F1398}" dt="2018-08-21T17:34:16.022" v="343" actId="27636"/>
          <ac:spMkLst>
            <pc:docMk/>
            <pc:sldMk cId="2587159377" sldId="269"/>
            <ac:spMk id="5" creationId="{0A32901B-A78A-164B-97FA-BB0AAE627D77}"/>
          </ac:spMkLst>
        </pc:spChg>
        <pc:spChg chg="add mod">
          <ac:chgData name="Marik, Simon" userId="8cb7fbd6-cb97-4eb1-8b55-94920fbc499a" providerId="ADAL" clId="{47EF569A-F3C2-2D4F-BADA-88BBD11F1398}" dt="2018-08-21T17:34:54.842" v="349" actId="255"/>
          <ac:spMkLst>
            <pc:docMk/>
            <pc:sldMk cId="2587159377" sldId="269"/>
            <ac:spMk id="6" creationId="{8FC290BF-A49C-714D-AFFB-F9053C6A5577}"/>
          </ac:spMkLst>
        </pc:spChg>
        <pc:graphicFrameChg chg="add">
          <ac:chgData name="Marik, Simon" userId="8cb7fbd6-cb97-4eb1-8b55-94920fbc499a" providerId="ADAL" clId="{47EF569A-F3C2-2D4F-BADA-88BBD11F1398}" dt="2018-08-21T17:44:22.326" v="437"/>
          <ac:graphicFrameMkLst>
            <pc:docMk/>
            <pc:sldMk cId="2587159377" sldId="269"/>
            <ac:graphicFrameMk id="7" creationId="{1373C0E6-ED12-BC41-988A-CD91586D0B52}"/>
          </ac:graphicFrameMkLst>
        </pc:graphicFrameChg>
      </pc:sldChg>
    </pc:docChg>
  </pc:docChgLst>
  <pc:docChgLst>
    <pc:chgData name="Marik, Simon" userId="8cb7fbd6-cb97-4eb1-8b55-94920fbc499a" providerId="ADAL" clId="{F0C3D321-EB1E-C947-B02C-30B3A63C3A45}"/>
    <pc:docChg chg="modSld">
      <pc:chgData name="Marik, Simon" userId="8cb7fbd6-cb97-4eb1-8b55-94920fbc499a" providerId="ADAL" clId="{F0C3D321-EB1E-C947-B02C-30B3A63C3A45}" dt="2018-08-21T18:07:51.270" v="13"/>
      <pc:docMkLst>
        <pc:docMk/>
      </pc:docMkLst>
      <pc:sldChg chg="modSp">
        <pc:chgData name="Marik, Simon" userId="8cb7fbd6-cb97-4eb1-8b55-94920fbc499a" providerId="ADAL" clId="{F0C3D321-EB1E-C947-B02C-30B3A63C3A45}" dt="2018-08-21T18:07:51.270" v="13"/>
        <pc:sldMkLst>
          <pc:docMk/>
          <pc:sldMk cId="724728600" sldId="259"/>
        </pc:sldMkLst>
        <pc:spChg chg="mod">
          <ac:chgData name="Marik, Simon" userId="8cb7fbd6-cb97-4eb1-8b55-94920fbc499a" providerId="ADAL" clId="{F0C3D321-EB1E-C947-B02C-30B3A63C3A45}" dt="2018-08-21T18:05:55.006" v="0"/>
          <ac:spMkLst>
            <pc:docMk/>
            <pc:sldMk cId="724728600" sldId="259"/>
            <ac:spMk id="10" creationId="{FA393B1E-9816-DF42-8E72-6F27064BD495}"/>
          </ac:spMkLst>
        </pc:spChg>
        <pc:spChg chg="mod">
          <ac:chgData name="Marik, Simon" userId="8cb7fbd6-cb97-4eb1-8b55-94920fbc499a" providerId="ADAL" clId="{F0C3D321-EB1E-C947-B02C-30B3A63C3A45}" dt="2018-08-21T18:06:15.550" v="1"/>
          <ac:spMkLst>
            <pc:docMk/>
            <pc:sldMk cId="724728600" sldId="259"/>
            <ac:spMk id="11" creationId="{6779FA90-8189-7B45-9B1B-DD2B8A417224}"/>
          </ac:spMkLst>
        </pc:spChg>
        <pc:spChg chg="mod">
          <ac:chgData name="Marik, Simon" userId="8cb7fbd6-cb97-4eb1-8b55-94920fbc499a" providerId="ADAL" clId="{F0C3D321-EB1E-C947-B02C-30B3A63C3A45}" dt="2018-08-21T18:06:32.368" v="2"/>
          <ac:spMkLst>
            <pc:docMk/>
            <pc:sldMk cId="724728600" sldId="259"/>
            <ac:spMk id="12" creationId="{CA0A55FA-9FBF-AC45-882C-7CFF9518F187}"/>
          </ac:spMkLst>
        </pc:spChg>
        <pc:spChg chg="mod">
          <ac:chgData name="Marik, Simon" userId="8cb7fbd6-cb97-4eb1-8b55-94920fbc499a" providerId="ADAL" clId="{F0C3D321-EB1E-C947-B02C-30B3A63C3A45}" dt="2018-08-21T18:07:51.270" v="13"/>
          <ac:spMkLst>
            <pc:docMk/>
            <pc:sldMk cId="724728600" sldId="259"/>
            <ac:spMk id="13" creationId="{2A5451F0-6691-B94E-983F-D8D9BED97380}"/>
          </ac:spMkLst>
        </pc:spChg>
        <pc:spChg chg="mod">
          <ac:chgData name="Marik, Simon" userId="8cb7fbd6-cb97-4eb1-8b55-94920fbc499a" providerId="ADAL" clId="{F0C3D321-EB1E-C947-B02C-30B3A63C3A45}" dt="2018-08-21T18:07:33.828" v="12"/>
          <ac:spMkLst>
            <pc:docMk/>
            <pc:sldMk cId="724728600" sldId="259"/>
            <ac:spMk id="14" creationId="{387BB611-2300-4C45-8C36-44A209C48E74}"/>
          </ac:spMkLst>
        </pc:spChg>
        <pc:spChg chg="mod">
          <ac:chgData name="Marik, Simon" userId="8cb7fbd6-cb97-4eb1-8b55-94920fbc499a" providerId="ADAL" clId="{F0C3D321-EB1E-C947-B02C-30B3A63C3A45}" dt="2018-08-21T18:07:17.076" v="11" actId="1037"/>
          <ac:spMkLst>
            <pc:docMk/>
            <pc:sldMk cId="724728600" sldId="259"/>
            <ac:spMk id="15" creationId="{E9126561-1C63-5541-8A0E-C672A9265833}"/>
          </ac:spMkLst>
        </pc:spChg>
        <pc:spChg chg="mod">
          <ac:chgData name="Marik, Simon" userId="8cb7fbd6-cb97-4eb1-8b55-94920fbc499a" providerId="ADAL" clId="{F0C3D321-EB1E-C947-B02C-30B3A63C3A45}" dt="2018-08-21T18:06:54.135" v="4" actId="14100"/>
          <ac:spMkLst>
            <pc:docMk/>
            <pc:sldMk cId="724728600" sldId="259"/>
            <ac:spMk id="16" creationId="{C4668CB3-0709-9241-AA38-76F354C0E95B}"/>
          </ac:spMkLst>
        </pc:spChg>
      </pc:sldChg>
    </pc:docChg>
  </pc:docChgLst>
  <pc:docChgLst>
    <pc:chgData name="Simon Marik" userId="8cb7fbd6-cb97-4eb1-8b55-94920fbc499a" providerId="ADAL" clId="{973124F2-891E-2F40-BB18-DA896D7221F2}"/>
    <pc:docChg chg="custSel modSld">
      <pc:chgData name="Simon Marik" userId="8cb7fbd6-cb97-4eb1-8b55-94920fbc499a" providerId="ADAL" clId="{973124F2-891E-2F40-BB18-DA896D7221F2}" dt="2021-02-22T22:08:27.711" v="8" actId="6549"/>
      <pc:docMkLst>
        <pc:docMk/>
      </pc:docMkLst>
      <pc:sldChg chg="modSp mod">
        <pc:chgData name="Simon Marik" userId="8cb7fbd6-cb97-4eb1-8b55-94920fbc499a" providerId="ADAL" clId="{973124F2-891E-2F40-BB18-DA896D7221F2}" dt="2021-02-22T22:08:12.118" v="2" actId="6549"/>
        <pc:sldMkLst>
          <pc:docMk/>
          <pc:sldMk cId="122163851" sldId="257"/>
        </pc:sldMkLst>
        <pc:spChg chg="mod">
          <ac:chgData name="Simon Marik" userId="8cb7fbd6-cb97-4eb1-8b55-94920fbc499a" providerId="ADAL" clId="{973124F2-891E-2F40-BB18-DA896D7221F2}" dt="2021-02-22T22:08:12.118" v="2" actId="6549"/>
          <ac:spMkLst>
            <pc:docMk/>
            <pc:sldMk cId="122163851" sldId="257"/>
            <ac:spMk id="3" creationId="{632B28E5-B829-B248-9664-4D81EDABB90D}"/>
          </ac:spMkLst>
        </pc:spChg>
      </pc:sldChg>
      <pc:sldChg chg="modSp mod">
        <pc:chgData name="Simon Marik" userId="8cb7fbd6-cb97-4eb1-8b55-94920fbc499a" providerId="ADAL" clId="{973124F2-891E-2F40-BB18-DA896D7221F2}" dt="2021-02-22T22:08:19.903" v="5" actId="6549"/>
        <pc:sldMkLst>
          <pc:docMk/>
          <pc:sldMk cId="13454517" sldId="260"/>
        </pc:sldMkLst>
        <pc:spChg chg="mod">
          <ac:chgData name="Simon Marik" userId="8cb7fbd6-cb97-4eb1-8b55-94920fbc499a" providerId="ADAL" clId="{973124F2-891E-2F40-BB18-DA896D7221F2}" dt="2021-02-22T22:08:19.903" v="5" actId="6549"/>
          <ac:spMkLst>
            <pc:docMk/>
            <pc:sldMk cId="13454517" sldId="260"/>
            <ac:spMk id="2" creationId="{9DC83DA2-82C1-5241-B45F-87ED85958CDB}"/>
          </ac:spMkLst>
        </pc:spChg>
      </pc:sldChg>
      <pc:sldChg chg="modSp mod">
        <pc:chgData name="Simon Marik" userId="8cb7fbd6-cb97-4eb1-8b55-94920fbc499a" providerId="ADAL" clId="{973124F2-891E-2F40-BB18-DA896D7221F2}" dt="2021-02-22T22:08:27.711" v="8" actId="6549"/>
        <pc:sldMkLst>
          <pc:docMk/>
          <pc:sldMk cId="768593655" sldId="261"/>
        </pc:sldMkLst>
        <pc:spChg chg="mod">
          <ac:chgData name="Simon Marik" userId="8cb7fbd6-cb97-4eb1-8b55-94920fbc499a" providerId="ADAL" clId="{973124F2-891E-2F40-BB18-DA896D7221F2}" dt="2021-02-22T22:08:27.711" v="8" actId="6549"/>
          <ac:spMkLst>
            <pc:docMk/>
            <pc:sldMk cId="768593655" sldId="261"/>
            <ac:spMk id="6" creationId="{35DEDE37-89FD-2B45-9BFA-93BB602CCFF6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5" Type="http://schemas.openxmlformats.org/officeDocument/2006/relationships/slide" Target="../slides/slide13.xml"/><Relationship Id="rId4" Type="http://schemas.openxmlformats.org/officeDocument/2006/relationships/slide" Target="../slides/slide5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5" Type="http://schemas.openxmlformats.org/officeDocument/2006/relationships/slide" Target="../slides/slide13.xml"/><Relationship Id="rId4" Type="http://schemas.openxmlformats.org/officeDocument/2006/relationships/slide" Target="../slides/slide5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5" Type="http://schemas.openxmlformats.org/officeDocument/2006/relationships/slide" Target="../slides/slide13.xml"/><Relationship Id="rId4" Type="http://schemas.openxmlformats.org/officeDocument/2006/relationships/slide" Target="../slides/slide5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5" Type="http://schemas.openxmlformats.org/officeDocument/2006/relationships/slide" Target="../slides/slide13.xml"/><Relationship Id="rId4" Type="http://schemas.openxmlformats.org/officeDocument/2006/relationships/slide" Target="../slides/slide5.xm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5" Type="http://schemas.openxmlformats.org/officeDocument/2006/relationships/slide" Target="../slides/slide13.xml"/><Relationship Id="rId4" Type="http://schemas.openxmlformats.org/officeDocument/2006/relationships/slide" Target="../slides/slide5.xml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5" Type="http://schemas.openxmlformats.org/officeDocument/2006/relationships/slide" Target="../slides/slide13.xml"/><Relationship Id="rId4" Type="http://schemas.openxmlformats.org/officeDocument/2006/relationships/slide" Target="../slides/slide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5" Type="http://schemas.openxmlformats.org/officeDocument/2006/relationships/slide" Target="../slides/slide13.xml"/><Relationship Id="rId4" Type="http://schemas.openxmlformats.org/officeDocument/2006/relationships/slide" Target="../slides/slide5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5" Type="http://schemas.openxmlformats.org/officeDocument/2006/relationships/slide" Target="../slides/slide13.xml"/><Relationship Id="rId4" Type="http://schemas.openxmlformats.org/officeDocument/2006/relationships/slide" Target="../slides/slide5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5" Type="http://schemas.openxmlformats.org/officeDocument/2006/relationships/slide" Target="../slides/slide13.xml"/><Relationship Id="rId4" Type="http://schemas.openxmlformats.org/officeDocument/2006/relationships/slide" Target="../slides/slide5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5" Type="http://schemas.openxmlformats.org/officeDocument/2006/relationships/slide" Target="../slides/slide13.xml"/><Relationship Id="rId4" Type="http://schemas.openxmlformats.org/officeDocument/2006/relationships/slide" Target="../slides/slide5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5" Type="http://schemas.openxmlformats.org/officeDocument/2006/relationships/slide" Target="../slides/slide13.xml"/><Relationship Id="rId4" Type="http://schemas.openxmlformats.org/officeDocument/2006/relationships/slide" Target="../slides/slide5.xm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5" Type="http://schemas.openxmlformats.org/officeDocument/2006/relationships/slide" Target="../slides/slide13.xml"/><Relationship Id="rId4" Type="http://schemas.openxmlformats.org/officeDocument/2006/relationships/slide" Target="../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/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Folienmaster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E213499C-3C6A-CC46-A567-BB1073CF4E63}" type="pres">
      <dgm:prSet presAssocID="{962C3089-C4A0-A24D-8E0E-901037A8462A}" presName="parTxOnly" presStyleLbl="node1" presStyleIdx="2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3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B3F036B0-B535-E946-A2EE-BC25F03E5C03}" type="pres">
      <dgm:prSet presAssocID="{6BAB3AAE-3871-BB45-B1B5-F3B874892886}" presName="parTxOnly" presStyleLbl="node1" presStyleIdx="4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986F372A-E937-7541-87F0-8341E1C6F6A6}" type="presOf" srcId="{3891A461-084D-9841-A9A9-9FAF727150B1}" destId="{B0159754-BD00-7945-90DE-67AD5FA48505}" srcOrd="0" destOrd="0" presId="urn:microsoft.com/office/officeart/2005/8/layout/hChevron3"/>
    <dgm:cxn modelId="{59EFC737-91C9-EB45-9146-7DDE66C7EDE7}" srcId="{DF1EA43D-E675-6048-909F-041A5FCBFDEF}" destId="{8644CC44-9AA3-B844-A04C-86C2438FDD58}" srcOrd="3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4" destOrd="0" parTransId="{CAE96681-4878-1D45-8452-EC5A48220C18}" sibTransId="{8E9381E8-9E2B-1A41-B99E-6F25772066D6}"/>
    <dgm:cxn modelId="{B5993956-B5E1-014C-9B54-F942867AEF10}" type="presOf" srcId="{8644CC44-9AA3-B844-A04C-86C2438FDD58}" destId="{FAA43FA4-0F4A-E144-B246-F51FE79D9C4F}" srcOrd="0" destOrd="0" presId="urn:microsoft.com/office/officeart/2005/8/layout/hChevron3"/>
    <dgm:cxn modelId="{8B3B085D-B8DD-9D4E-A489-A41BFE6F894C}" type="presOf" srcId="{962C3089-C4A0-A24D-8E0E-901037A8462A}" destId="{E213499C-3C6A-CC46-A567-BB1073CF4E6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BF0DBF89-5FB6-9A4E-A29B-98B40E16CE5A}" type="presOf" srcId="{6BAB3AAE-3871-BB45-B1B5-F3B874892886}" destId="{B3F036B0-B535-E946-A2EE-BC25F03E5C03}" srcOrd="0" destOrd="0" presId="urn:microsoft.com/office/officeart/2005/8/layout/hChevron3"/>
    <dgm:cxn modelId="{615A9E8A-CEA5-EE4D-8778-CEB027EFC2C3}" type="presOf" srcId="{EF34C531-EF37-5543-A291-7B61A94CA554}" destId="{9132568B-3466-D548-8570-C3319480BC3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081E3FD2-AD2E-FB49-A877-5326EA6BA42F}" type="presOf" srcId="{05E11499-03E6-B443-9790-E9530ABA65CD}" destId="{D4E017D5-FF2B-5C4F-9EC3-166D01C37374}" srcOrd="0" destOrd="0" presId="urn:microsoft.com/office/officeart/2005/8/layout/hChevron3"/>
    <dgm:cxn modelId="{2C157FDD-BA37-F74C-AF65-BC61CDC60CF6}" srcId="{DF1EA43D-E675-6048-909F-041A5FCBFDEF}" destId="{962C3089-C4A0-A24D-8E0E-901037A8462A}" srcOrd="2" destOrd="0" parTransId="{A756F3D4-02BC-6740-A963-C9CA1A82E854}" sibTransId="{85C0EF56-2196-7A4C-8806-4552169EC3BB}"/>
    <dgm:cxn modelId="{6DFA4931-8DD9-3845-A071-923C7C41A75D}" type="presParOf" srcId="{FB79E064-15D8-464C-BB91-C1EED38B2B53}" destId="{B0159754-BD00-7945-90DE-67AD5FA48505}" srcOrd="0" destOrd="0" presId="urn:microsoft.com/office/officeart/2005/8/layout/hChevron3"/>
    <dgm:cxn modelId="{A68745DF-B036-7541-A04F-52B443A54679}" type="presParOf" srcId="{FB79E064-15D8-464C-BB91-C1EED38B2B53}" destId="{9D5CEC29-15F9-F044-8976-C892B2BEEE27}" srcOrd="1" destOrd="0" presId="urn:microsoft.com/office/officeart/2005/8/layout/hChevron3"/>
    <dgm:cxn modelId="{B6EE0A3F-785A-EC46-83B9-1456D6F77B10}" type="presParOf" srcId="{FB79E064-15D8-464C-BB91-C1EED38B2B53}" destId="{D4E017D5-FF2B-5C4F-9EC3-166D01C37374}" srcOrd="2" destOrd="0" presId="urn:microsoft.com/office/officeart/2005/8/layout/hChevron3"/>
    <dgm:cxn modelId="{FD7690F2-DC4C-E540-BD30-703A35D6085F}" type="presParOf" srcId="{FB79E064-15D8-464C-BB91-C1EED38B2B53}" destId="{31038D05-940B-D54B-BCA9-8921C869E9E9}" srcOrd="3" destOrd="0" presId="urn:microsoft.com/office/officeart/2005/8/layout/hChevron3"/>
    <dgm:cxn modelId="{EE7D4A5F-0E03-0648-BD75-BB3EEAA06548}" type="presParOf" srcId="{FB79E064-15D8-464C-BB91-C1EED38B2B53}" destId="{E213499C-3C6A-CC46-A567-BB1073CF4E63}" srcOrd="4" destOrd="0" presId="urn:microsoft.com/office/officeart/2005/8/layout/hChevron3"/>
    <dgm:cxn modelId="{FCDAE801-DBE0-914C-B7F9-EF3D6AC53199}" type="presParOf" srcId="{FB79E064-15D8-464C-BB91-C1EED38B2B53}" destId="{69E07C2D-2088-B641-90E3-C49BE1A649E6}" srcOrd="5" destOrd="0" presId="urn:microsoft.com/office/officeart/2005/8/layout/hChevron3"/>
    <dgm:cxn modelId="{9F61C254-AD02-B64C-B5C6-F60F5BD77F96}" type="presParOf" srcId="{FB79E064-15D8-464C-BB91-C1EED38B2B53}" destId="{FAA43FA4-0F4A-E144-B246-F51FE79D9C4F}" srcOrd="6" destOrd="0" presId="urn:microsoft.com/office/officeart/2005/8/layout/hChevron3"/>
    <dgm:cxn modelId="{6E4115A8-F9BD-BB4E-8114-A794B973D100}" type="presParOf" srcId="{FB79E064-15D8-464C-BB91-C1EED38B2B53}" destId="{CABC0B0E-664A-4441-A6C3-E55C74E7FB8F}" srcOrd="7" destOrd="0" presId="urn:microsoft.com/office/officeart/2005/8/layout/hChevron3"/>
    <dgm:cxn modelId="{9DEF9CD6-2B49-484F-901E-A71A279B4C1E}" type="presParOf" srcId="{FB79E064-15D8-464C-BB91-C1EED38B2B53}" destId="{B3F036B0-B535-E946-A2EE-BC25F03E5C03}" srcOrd="8" destOrd="0" presId="urn:microsoft.com/office/officeart/2005/8/layout/hChevron3"/>
    <dgm:cxn modelId="{52127E9B-E4E3-F040-A503-02DD62D52323}" type="presParOf" srcId="{FB79E064-15D8-464C-BB91-C1EED38B2B53}" destId="{995476D2-9E94-FA4C-B086-4E96EC38E4DF}" srcOrd="9" destOrd="0" presId="urn:microsoft.com/office/officeart/2005/8/layout/hChevron3"/>
    <dgm:cxn modelId="{9EB4E00C-6D9D-8A49-94A6-2858CEDD5CAF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Folienmaster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E213499C-3C6A-CC46-A567-BB1073CF4E63}" type="pres">
      <dgm:prSet presAssocID="{962C3089-C4A0-A24D-8E0E-901037A8462A}" presName="parTxOnly" presStyleLbl="node1" presStyleIdx="2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3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B3F036B0-B535-E946-A2EE-BC25F03E5C03}" type="pres">
      <dgm:prSet presAssocID="{6BAB3AAE-3871-BB45-B1B5-F3B874892886}" presName="parTxOnly" presStyleLbl="node1" presStyleIdx="4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3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4" destOrd="0" parTransId="{CAE96681-4878-1D45-8452-EC5A48220C18}" sibTransId="{8E9381E8-9E2B-1A41-B99E-6F25772066D6}"/>
    <dgm:cxn modelId="{AC39D549-26C4-BB42-AAE9-EDADC668D3EF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53C0C19C-B7F8-6047-B37F-F57A621E93B9}" type="presOf" srcId="{3891A461-084D-9841-A9A9-9FAF727150B1}" destId="{B0159754-BD00-7945-90DE-67AD5FA48505}" srcOrd="0" destOrd="0" presId="urn:microsoft.com/office/officeart/2005/8/layout/hChevron3"/>
    <dgm:cxn modelId="{ECDA0BA3-24B7-B549-A258-FB4144925079}" type="presOf" srcId="{962C3089-C4A0-A24D-8E0E-901037A8462A}" destId="{E213499C-3C6A-CC46-A567-BB1073CF4E63}" srcOrd="0" destOrd="0" presId="urn:microsoft.com/office/officeart/2005/8/layout/hChevron3"/>
    <dgm:cxn modelId="{B1AEF6A3-1997-9B4A-BBF7-3E38F81DF394}" type="presOf" srcId="{8644CC44-9AA3-B844-A04C-86C2438FDD58}" destId="{FAA43FA4-0F4A-E144-B246-F51FE79D9C4F}" srcOrd="0" destOrd="0" presId="urn:microsoft.com/office/officeart/2005/8/layout/hChevron3"/>
    <dgm:cxn modelId="{840225A5-4AC9-2244-96A0-3034A44C92B1}" type="presOf" srcId="{05E11499-03E6-B443-9790-E9530ABA65CD}" destId="{D4E017D5-FF2B-5C4F-9EC3-166D01C37374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7FDAFCB9-C090-7A45-AF2D-57E99C263259}" type="presOf" srcId="{EF34C531-EF37-5543-A291-7B61A94CA554}" destId="{9132568B-3466-D548-8570-C3319480BC33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2" destOrd="0" parTransId="{A756F3D4-02BC-6740-A963-C9CA1A82E854}" sibTransId="{85C0EF56-2196-7A4C-8806-4552169EC3BB}"/>
    <dgm:cxn modelId="{729267F5-F622-CB4F-90C1-13FE6201DBB4}" type="presParOf" srcId="{FB79E064-15D8-464C-BB91-C1EED38B2B53}" destId="{B0159754-BD00-7945-90DE-67AD5FA48505}" srcOrd="0" destOrd="0" presId="urn:microsoft.com/office/officeart/2005/8/layout/hChevron3"/>
    <dgm:cxn modelId="{9277EFF6-08F8-594C-9188-089F40E6316E}" type="presParOf" srcId="{FB79E064-15D8-464C-BB91-C1EED38B2B53}" destId="{9D5CEC29-15F9-F044-8976-C892B2BEEE27}" srcOrd="1" destOrd="0" presId="urn:microsoft.com/office/officeart/2005/8/layout/hChevron3"/>
    <dgm:cxn modelId="{BEF71BEE-5FBF-D24E-8ED5-F56E4B40C13C}" type="presParOf" srcId="{FB79E064-15D8-464C-BB91-C1EED38B2B53}" destId="{D4E017D5-FF2B-5C4F-9EC3-166D01C37374}" srcOrd="2" destOrd="0" presId="urn:microsoft.com/office/officeart/2005/8/layout/hChevron3"/>
    <dgm:cxn modelId="{3E97D8FA-2750-254D-8626-BA584379204D}" type="presParOf" srcId="{FB79E064-15D8-464C-BB91-C1EED38B2B53}" destId="{31038D05-940B-D54B-BCA9-8921C869E9E9}" srcOrd="3" destOrd="0" presId="urn:microsoft.com/office/officeart/2005/8/layout/hChevron3"/>
    <dgm:cxn modelId="{3B729674-03C3-DE43-AC17-59B3E78CEBA6}" type="presParOf" srcId="{FB79E064-15D8-464C-BB91-C1EED38B2B53}" destId="{E213499C-3C6A-CC46-A567-BB1073CF4E63}" srcOrd="4" destOrd="0" presId="urn:microsoft.com/office/officeart/2005/8/layout/hChevron3"/>
    <dgm:cxn modelId="{6BBAC6D8-DB18-3A46-A29A-A4EE32CD5EF1}" type="presParOf" srcId="{FB79E064-15D8-464C-BB91-C1EED38B2B53}" destId="{69E07C2D-2088-B641-90E3-C49BE1A649E6}" srcOrd="5" destOrd="0" presId="urn:microsoft.com/office/officeart/2005/8/layout/hChevron3"/>
    <dgm:cxn modelId="{98E68680-813A-1844-B66E-9A0F3A5CE14F}" type="presParOf" srcId="{FB79E064-15D8-464C-BB91-C1EED38B2B53}" destId="{FAA43FA4-0F4A-E144-B246-F51FE79D9C4F}" srcOrd="6" destOrd="0" presId="urn:microsoft.com/office/officeart/2005/8/layout/hChevron3"/>
    <dgm:cxn modelId="{FB56AD33-08CE-9F4C-8A23-796A87405724}" type="presParOf" srcId="{FB79E064-15D8-464C-BB91-C1EED38B2B53}" destId="{CABC0B0E-664A-4441-A6C3-E55C74E7FB8F}" srcOrd="7" destOrd="0" presId="urn:microsoft.com/office/officeart/2005/8/layout/hChevron3"/>
    <dgm:cxn modelId="{F5732212-25F7-434C-A9C4-F0553AC5E041}" type="presParOf" srcId="{FB79E064-15D8-464C-BB91-C1EED38B2B53}" destId="{B3F036B0-B535-E946-A2EE-BC25F03E5C03}" srcOrd="8" destOrd="0" presId="urn:microsoft.com/office/officeart/2005/8/layout/hChevron3"/>
    <dgm:cxn modelId="{4E35349F-DDEC-8D4C-A766-CDFDC3162B88}" type="presParOf" srcId="{FB79E064-15D8-464C-BB91-C1EED38B2B53}" destId="{995476D2-9E94-FA4C-B086-4E96EC38E4DF}" srcOrd="9" destOrd="0" presId="urn:microsoft.com/office/officeart/2005/8/layout/hChevron3"/>
    <dgm:cxn modelId="{2A866E11-3975-EF45-A52C-229A7894BFC4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Folienmaster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E213499C-3C6A-CC46-A567-BB1073CF4E63}" type="pres">
      <dgm:prSet presAssocID="{962C3089-C4A0-A24D-8E0E-901037A8462A}" presName="parTxOnly" presStyleLbl="node1" presStyleIdx="2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3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B3F036B0-B535-E946-A2EE-BC25F03E5C03}" type="pres">
      <dgm:prSet presAssocID="{6BAB3AAE-3871-BB45-B1B5-F3B874892886}" presName="parTxOnly" presStyleLbl="node1" presStyleIdx="4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3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4" destOrd="0" parTransId="{CAE96681-4878-1D45-8452-EC5A48220C18}" sibTransId="{8E9381E8-9E2B-1A41-B99E-6F25772066D6}"/>
    <dgm:cxn modelId="{AC39D549-26C4-BB42-AAE9-EDADC668D3EF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53C0C19C-B7F8-6047-B37F-F57A621E93B9}" type="presOf" srcId="{3891A461-084D-9841-A9A9-9FAF727150B1}" destId="{B0159754-BD00-7945-90DE-67AD5FA48505}" srcOrd="0" destOrd="0" presId="urn:microsoft.com/office/officeart/2005/8/layout/hChevron3"/>
    <dgm:cxn modelId="{ECDA0BA3-24B7-B549-A258-FB4144925079}" type="presOf" srcId="{962C3089-C4A0-A24D-8E0E-901037A8462A}" destId="{E213499C-3C6A-CC46-A567-BB1073CF4E63}" srcOrd="0" destOrd="0" presId="urn:microsoft.com/office/officeart/2005/8/layout/hChevron3"/>
    <dgm:cxn modelId="{B1AEF6A3-1997-9B4A-BBF7-3E38F81DF394}" type="presOf" srcId="{8644CC44-9AA3-B844-A04C-86C2438FDD58}" destId="{FAA43FA4-0F4A-E144-B246-F51FE79D9C4F}" srcOrd="0" destOrd="0" presId="urn:microsoft.com/office/officeart/2005/8/layout/hChevron3"/>
    <dgm:cxn modelId="{840225A5-4AC9-2244-96A0-3034A44C92B1}" type="presOf" srcId="{05E11499-03E6-B443-9790-E9530ABA65CD}" destId="{D4E017D5-FF2B-5C4F-9EC3-166D01C37374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7FDAFCB9-C090-7A45-AF2D-57E99C263259}" type="presOf" srcId="{EF34C531-EF37-5543-A291-7B61A94CA554}" destId="{9132568B-3466-D548-8570-C3319480BC33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2" destOrd="0" parTransId="{A756F3D4-02BC-6740-A963-C9CA1A82E854}" sibTransId="{85C0EF56-2196-7A4C-8806-4552169EC3BB}"/>
    <dgm:cxn modelId="{729267F5-F622-CB4F-90C1-13FE6201DBB4}" type="presParOf" srcId="{FB79E064-15D8-464C-BB91-C1EED38B2B53}" destId="{B0159754-BD00-7945-90DE-67AD5FA48505}" srcOrd="0" destOrd="0" presId="urn:microsoft.com/office/officeart/2005/8/layout/hChevron3"/>
    <dgm:cxn modelId="{9277EFF6-08F8-594C-9188-089F40E6316E}" type="presParOf" srcId="{FB79E064-15D8-464C-BB91-C1EED38B2B53}" destId="{9D5CEC29-15F9-F044-8976-C892B2BEEE27}" srcOrd="1" destOrd="0" presId="urn:microsoft.com/office/officeart/2005/8/layout/hChevron3"/>
    <dgm:cxn modelId="{BEF71BEE-5FBF-D24E-8ED5-F56E4B40C13C}" type="presParOf" srcId="{FB79E064-15D8-464C-BB91-C1EED38B2B53}" destId="{D4E017D5-FF2B-5C4F-9EC3-166D01C37374}" srcOrd="2" destOrd="0" presId="urn:microsoft.com/office/officeart/2005/8/layout/hChevron3"/>
    <dgm:cxn modelId="{3E97D8FA-2750-254D-8626-BA584379204D}" type="presParOf" srcId="{FB79E064-15D8-464C-BB91-C1EED38B2B53}" destId="{31038D05-940B-D54B-BCA9-8921C869E9E9}" srcOrd="3" destOrd="0" presId="urn:microsoft.com/office/officeart/2005/8/layout/hChevron3"/>
    <dgm:cxn modelId="{3B729674-03C3-DE43-AC17-59B3E78CEBA6}" type="presParOf" srcId="{FB79E064-15D8-464C-BB91-C1EED38B2B53}" destId="{E213499C-3C6A-CC46-A567-BB1073CF4E63}" srcOrd="4" destOrd="0" presId="urn:microsoft.com/office/officeart/2005/8/layout/hChevron3"/>
    <dgm:cxn modelId="{6BBAC6D8-DB18-3A46-A29A-A4EE32CD5EF1}" type="presParOf" srcId="{FB79E064-15D8-464C-BB91-C1EED38B2B53}" destId="{69E07C2D-2088-B641-90E3-C49BE1A649E6}" srcOrd="5" destOrd="0" presId="urn:microsoft.com/office/officeart/2005/8/layout/hChevron3"/>
    <dgm:cxn modelId="{98E68680-813A-1844-B66E-9A0F3A5CE14F}" type="presParOf" srcId="{FB79E064-15D8-464C-BB91-C1EED38B2B53}" destId="{FAA43FA4-0F4A-E144-B246-F51FE79D9C4F}" srcOrd="6" destOrd="0" presId="urn:microsoft.com/office/officeart/2005/8/layout/hChevron3"/>
    <dgm:cxn modelId="{FB56AD33-08CE-9F4C-8A23-796A87405724}" type="presParOf" srcId="{FB79E064-15D8-464C-BB91-C1EED38B2B53}" destId="{CABC0B0E-664A-4441-A6C3-E55C74E7FB8F}" srcOrd="7" destOrd="0" presId="urn:microsoft.com/office/officeart/2005/8/layout/hChevron3"/>
    <dgm:cxn modelId="{F5732212-25F7-434C-A9C4-F0553AC5E041}" type="presParOf" srcId="{FB79E064-15D8-464C-BB91-C1EED38B2B53}" destId="{B3F036B0-B535-E946-A2EE-BC25F03E5C03}" srcOrd="8" destOrd="0" presId="urn:microsoft.com/office/officeart/2005/8/layout/hChevron3"/>
    <dgm:cxn modelId="{4E35349F-DDEC-8D4C-A766-CDFDC3162B88}" type="presParOf" srcId="{FB79E064-15D8-464C-BB91-C1EED38B2B53}" destId="{995476D2-9E94-FA4C-B086-4E96EC38E4DF}" srcOrd="9" destOrd="0" presId="urn:microsoft.com/office/officeart/2005/8/layout/hChevron3"/>
    <dgm:cxn modelId="{2A866E11-3975-EF45-A52C-229A7894BFC4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Folienmaster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E213499C-3C6A-CC46-A567-BB1073CF4E63}" type="pres">
      <dgm:prSet presAssocID="{962C3089-C4A0-A24D-8E0E-901037A8462A}" presName="parTxOnly" presStyleLbl="node1" presStyleIdx="2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3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B3F036B0-B535-E946-A2EE-BC25F03E5C03}" type="pres">
      <dgm:prSet presAssocID="{6BAB3AAE-3871-BB45-B1B5-F3B874892886}" presName="parTxOnly" presStyleLbl="node1" presStyleIdx="4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3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4" destOrd="0" parTransId="{CAE96681-4878-1D45-8452-EC5A48220C18}" sibTransId="{8E9381E8-9E2B-1A41-B99E-6F25772066D6}"/>
    <dgm:cxn modelId="{AC39D549-26C4-BB42-AAE9-EDADC668D3EF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53C0C19C-B7F8-6047-B37F-F57A621E93B9}" type="presOf" srcId="{3891A461-084D-9841-A9A9-9FAF727150B1}" destId="{B0159754-BD00-7945-90DE-67AD5FA48505}" srcOrd="0" destOrd="0" presId="urn:microsoft.com/office/officeart/2005/8/layout/hChevron3"/>
    <dgm:cxn modelId="{ECDA0BA3-24B7-B549-A258-FB4144925079}" type="presOf" srcId="{962C3089-C4A0-A24D-8E0E-901037A8462A}" destId="{E213499C-3C6A-CC46-A567-BB1073CF4E63}" srcOrd="0" destOrd="0" presId="urn:microsoft.com/office/officeart/2005/8/layout/hChevron3"/>
    <dgm:cxn modelId="{B1AEF6A3-1997-9B4A-BBF7-3E38F81DF394}" type="presOf" srcId="{8644CC44-9AA3-B844-A04C-86C2438FDD58}" destId="{FAA43FA4-0F4A-E144-B246-F51FE79D9C4F}" srcOrd="0" destOrd="0" presId="urn:microsoft.com/office/officeart/2005/8/layout/hChevron3"/>
    <dgm:cxn modelId="{840225A5-4AC9-2244-96A0-3034A44C92B1}" type="presOf" srcId="{05E11499-03E6-B443-9790-E9530ABA65CD}" destId="{D4E017D5-FF2B-5C4F-9EC3-166D01C37374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7FDAFCB9-C090-7A45-AF2D-57E99C263259}" type="presOf" srcId="{EF34C531-EF37-5543-A291-7B61A94CA554}" destId="{9132568B-3466-D548-8570-C3319480BC33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2" destOrd="0" parTransId="{A756F3D4-02BC-6740-A963-C9CA1A82E854}" sibTransId="{85C0EF56-2196-7A4C-8806-4552169EC3BB}"/>
    <dgm:cxn modelId="{729267F5-F622-CB4F-90C1-13FE6201DBB4}" type="presParOf" srcId="{FB79E064-15D8-464C-BB91-C1EED38B2B53}" destId="{B0159754-BD00-7945-90DE-67AD5FA48505}" srcOrd="0" destOrd="0" presId="urn:microsoft.com/office/officeart/2005/8/layout/hChevron3"/>
    <dgm:cxn modelId="{9277EFF6-08F8-594C-9188-089F40E6316E}" type="presParOf" srcId="{FB79E064-15D8-464C-BB91-C1EED38B2B53}" destId="{9D5CEC29-15F9-F044-8976-C892B2BEEE27}" srcOrd="1" destOrd="0" presId="urn:microsoft.com/office/officeart/2005/8/layout/hChevron3"/>
    <dgm:cxn modelId="{BEF71BEE-5FBF-D24E-8ED5-F56E4B40C13C}" type="presParOf" srcId="{FB79E064-15D8-464C-BB91-C1EED38B2B53}" destId="{D4E017D5-FF2B-5C4F-9EC3-166D01C37374}" srcOrd="2" destOrd="0" presId="urn:microsoft.com/office/officeart/2005/8/layout/hChevron3"/>
    <dgm:cxn modelId="{3E97D8FA-2750-254D-8626-BA584379204D}" type="presParOf" srcId="{FB79E064-15D8-464C-BB91-C1EED38B2B53}" destId="{31038D05-940B-D54B-BCA9-8921C869E9E9}" srcOrd="3" destOrd="0" presId="urn:microsoft.com/office/officeart/2005/8/layout/hChevron3"/>
    <dgm:cxn modelId="{3B729674-03C3-DE43-AC17-59B3E78CEBA6}" type="presParOf" srcId="{FB79E064-15D8-464C-BB91-C1EED38B2B53}" destId="{E213499C-3C6A-CC46-A567-BB1073CF4E63}" srcOrd="4" destOrd="0" presId="urn:microsoft.com/office/officeart/2005/8/layout/hChevron3"/>
    <dgm:cxn modelId="{6BBAC6D8-DB18-3A46-A29A-A4EE32CD5EF1}" type="presParOf" srcId="{FB79E064-15D8-464C-BB91-C1EED38B2B53}" destId="{69E07C2D-2088-B641-90E3-C49BE1A649E6}" srcOrd="5" destOrd="0" presId="urn:microsoft.com/office/officeart/2005/8/layout/hChevron3"/>
    <dgm:cxn modelId="{98E68680-813A-1844-B66E-9A0F3A5CE14F}" type="presParOf" srcId="{FB79E064-15D8-464C-BB91-C1EED38B2B53}" destId="{FAA43FA4-0F4A-E144-B246-F51FE79D9C4F}" srcOrd="6" destOrd="0" presId="urn:microsoft.com/office/officeart/2005/8/layout/hChevron3"/>
    <dgm:cxn modelId="{FB56AD33-08CE-9F4C-8A23-796A87405724}" type="presParOf" srcId="{FB79E064-15D8-464C-BB91-C1EED38B2B53}" destId="{CABC0B0E-664A-4441-A6C3-E55C74E7FB8F}" srcOrd="7" destOrd="0" presId="urn:microsoft.com/office/officeart/2005/8/layout/hChevron3"/>
    <dgm:cxn modelId="{F5732212-25F7-434C-A9C4-F0553AC5E041}" type="presParOf" srcId="{FB79E064-15D8-464C-BB91-C1EED38B2B53}" destId="{B3F036B0-B535-E946-A2EE-BC25F03E5C03}" srcOrd="8" destOrd="0" presId="urn:microsoft.com/office/officeart/2005/8/layout/hChevron3"/>
    <dgm:cxn modelId="{4E35349F-DDEC-8D4C-A766-CDFDC3162B88}" type="presParOf" srcId="{FB79E064-15D8-464C-BB91-C1EED38B2B53}" destId="{995476D2-9E94-FA4C-B086-4E96EC38E4DF}" srcOrd="9" destOrd="0" presId="urn:microsoft.com/office/officeart/2005/8/layout/hChevron3"/>
    <dgm:cxn modelId="{2A866E11-3975-EF45-A52C-229A7894BFC4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  Folienmaster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E213499C-3C6A-CC46-A567-BB1073CF4E63}" type="pres">
      <dgm:prSet presAssocID="{962C3089-C4A0-A24D-8E0E-901037A8462A}" presName="parTxOnly" presStyleLbl="node1" presStyleIdx="2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B3F036B0-B535-E946-A2EE-BC25F03E5C03}" type="pres">
      <dgm:prSet presAssocID="{6BAB3AAE-3871-BB45-B1B5-F3B874892886}" presName="parTxOnly" presStyleLbl="node1" presStyleIdx="3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FAA43FA4-0F4A-E144-B246-F51FE79D9C4F}" type="pres">
      <dgm:prSet presAssocID="{8644CC44-9AA3-B844-A04C-86C2438FDD58}" presName="parTxOnly" presStyleLbl="node1" presStyleIdx="4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4" destOrd="0" parTransId="{6C3F27AE-9AE2-C046-888C-1F0EC6FA9AE8}" sibTransId="{7BC30F58-7CEB-D946-88E8-5D0220BF0CB2}"/>
    <dgm:cxn modelId="{A22BDA38-C00C-174F-8C52-20014C2B4DE2}" type="presOf" srcId="{6BAB3AAE-3871-BB45-B1B5-F3B874892886}" destId="{B3F036B0-B535-E946-A2EE-BC25F03E5C03}" srcOrd="0" destOrd="0" presId="urn:microsoft.com/office/officeart/2005/8/layout/hChevron3"/>
    <dgm:cxn modelId="{CD5DF53A-333F-EC4F-93A1-88C1C3471A3B}" srcId="{DF1EA43D-E675-6048-909F-041A5FCBFDEF}" destId="{6BAB3AAE-3871-BB45-B1B5-F3B874892886}" srcOrd="3" destOrd="0" parTransId="{CAE96681-4878-1D45-8452-EC5A48220C18}" sibTransId="{8E9381E8-9E2B-1A41-B99E-6F25772066D6}"/>
    <dgm:cxn modelId="{D88EBA56-1CFE-9749-A9B9-FAA62D681049}" type="presOf" srcId="{05E11499-03E6-B443-9790-E9530ABA65CD}" destId="{D4E017D5-FF2B-5C4F-9EC3-166D01C37374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082ACC9A-ECEB-164D-BC80-2D9EA650BE89}" type="presOf" srcId="{962C3089-C4A0-A24D-8E0E-901037A8462A}" destId="{E213499C-3C6A-CC46-A567-BB1073CF4E6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EFFB58CF-8FE5-F749-AE87-E4D955C7B8D4}" type="presOf" srcId="{3891A461-084D-9841-A9A9-9FAF727150B1}" destId="{B0159754-BD00-7945-90DE-67AD5FA48505}" srcOrd="0" destOrd="0" presId="urn:microsoft.com/office/officeart/2005/8/layout/hChevron3"/>
    <dgm:cxn modelId="{2C157FDD-BA37-F74C-AF65-BC61CDC60CF6}" srcId="{DF1EA43D-E675-6048-909F-041A5FCBFDEF}" destId="{962C3089-C4A0-A24D-8E0E-901037A8462A}" srcOrd="2" destOrd="0" parTransId="{A756F3D4-02BC-6740-A963-C9CA1A82E854}" sibTransId="{85C0EF56-2196-7A4C-8806-4552169EC3BB}"/>
    <dgm:cxn modelId="{CEAEBBF1-EE55-5D40-9A54-74B7280F9BDB}" type="presOf" srcId="{8644CC44-9AA3-B844-A04C-86C2438FDD58}" destId="{FAA43FA4-0F4A-E144-B246-F51FE79D9C4F}" srcOrd="0" destOrd="0" presId="urn:microsoft.com/office/officeart/2005/8/layout/hChevron3"/>
    <dgm:cxn modelId="{E3AA46FC-65AE-4841-B230-E214B3C162C0}" type="presOf" srcId="{EF34C531-EF37-5543-A291-7B61A94CA554}" destId="{9132568B-3466-D548-8570-C3319480BC33}" srcOrd="0" destOrd="0" presId="urn:microsoft.com/office/officeart/2005/8/layout/hChevron3"/>
    <dgm:cxn modelId="{4358CAD5-BDA9-FB4A-A0DA-8F0B1B7FD2F4}" type="presParOf" srcId="{FB79E064-15D8-464C-BB91-C1EED38B2B53}" destId="{B0159754-BD00-7945-90DE-67AD5FA48505}" srcOrd="0" destOrd="0" presId="urn:microsoft.com/office/officeart/2005/8/layout/hChevron3"/>
    <dgm:cxn modelId="{9053B56A-EB38-C84F-8854-64FD2D0A3D24}" type="presParOf" srcId="{FB79E064-15D8-464C-BB91-C1EED38B2B53}" destId="{9D5CEC29-15F9-F044-8976-C892B2BEEE27}" srcOrd="1" destOrd="0" presId="urn:microsoft.com/office/officeart/2005/8/layout/hChevron3"/>
    <dgm:cxn modelId="{02D5A1E8-5625-364F-A65E-1A21B6C53E95}" type="presParOf" srcId="{FB79E064-15D8-464C-BB91-C1EED38B2B53}" destId="{D4E017D5-FF2B-5C4F-9EC3-166D01C37374}" srcOrd="2" destOrd="0" presId="urn:microsoft.com/office/officeart/2005/8/layout/hChevron3"/>
    <dgm:cxn modelId="{23372034-1EB5-4540-B806-94F15C94CA00}" type="presParOf" srcId="{FB79E064-15D8-464C-BB91-C1EED38B2B53}" destId="{31038D05-940B-D54B-BCA9-8921C869E9E9}" srcOrd="3" destOrd="0" presId="urn:microsoft.com/office/officeart/2005/8/layout/hChevron3"/>
    <dgm:cxn modelId="{43682EF8-F379-F942-8B4E-B26CD7D2F4DB}" type="presParOf" srcId="{FB79E064-15D8-464C-BB91-C1EED38B2B53}" destId="{E213499C-3C6A-CC46-A567-BB1073CF4E63}" srcOrd="4" destOrd="0" presId="urn:microsoft.com/office/officeart/2005/8/layout/hChevron3"/>
    <dgm:cxn modelId="{101D0911-0FFD-3143-A60D-73CF61640B6B}" type="presParOf" srcId="{FB79E064-15D8-464C-BB91-C1EED38B2B53}" destId="{69E07C2D-2088-B641-90E3-C49BE1A649E6}" srcOrd="5" destOrd="0" presId="urn:microsoft.com/office/officeart/2005/8/layout/hChevron3"/>
    <dgm:cxn modelId="{07237B9B-B129-B748-84B9-8F439B5266D1}" type="presParOf" srcId="{FB79E064-15D8-464C-BB91-C1EED38B2B53}" destId="{B3F036B0-B535-E946-A2EE-BC25F03E5C03}" srcOrd="6" destOrd="0" presId="urn:microsoft.com/office/officeart/2005/8/layout/hChevron3"/>
    <dgm:cxn modelId="{50B8D34A-50E0-C44B-B30C-7717EEBE78AB}" type="presParOf" srcId="{FB79E064-15D8-464C-BB91-C1EED38B2B53}" destId="{995476D2-9E94-FA4C-B086-4E96EC38E4DF}" srcOrd="7" destOrd="0" presId="urn:microsoft.com/office/officeart/2005/8/layout/hChevron3"/>
    <dgm:cxn modelId="{F9EBD5D6-E6A1-2045-91C1-87C8AEF2D603}" type="presParOf" srcId="{FB79E064-15D8-464C-BB91-C1EED38B2B53}" destId="{FAA43FA4-0F4A-E144-B246-F51FE79D9C4F}" srcOrd="8" destOrd="0" presId="urn:microsoft.com/office/officeart/2005/8/layout/hChevron3"/>
    <dgm:cxn modelId="{2A829151-5280-4643-890C-6D3F4AD0F43D}" type="presParOf" srcId="{FB79E064-15D8-464C-BB91-C1EED38B2B53}" destId="{CABC0B0E-664A-4441-A6C3-E55C74E7FB8F}" srcOrd="9" destOrd="0" presId="urn:microsoft.com/office/officeart/2005/8/layout/hChevron3"/>
    <dgm:cxn modelId="{98AB88F4-4F22-8240-B648-798C84B43BBE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Folienmaster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E213499C-3C6A-CC46-A567-BB1073CF4E63}" type="pres">
      <dgm:prSet presAssocID="{962C3089-C4A0-A24D-8E0E-901037A8462A}" presName="parTxOnly" presStyleLbl="node1" presStyleIdx="2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3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B3F036B0-B535-E946-A2EE-BC25F03E5C03}" type="pres">
      <dgm:prSet presAssocID="{6BAB3AAE-3871-BB45-B1B5-F3B874892886}" presName="parTxOnly" presStyleLbl="node1" presStyleIdx="4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BD621B07-D00B-2048-9562-9CEE818F1A04}" type="presOf" srcId="{EF34C531-EF37-5543-A291-7B61A94CA554}" destId="{9132568B-3466-D548-8570-C3319480BC33}" srcOrd="0" destOrd="0" presId="urn:microsoft.com/office/officeart/2005/8/layout/hChevron3"/>
    <dgm:cxn modelId="{59EFC737-91C9-EB45-9146-7DDE66C7EDE7}" srcId="{DF1EA43D-E675-6048-909F-041A5FCBFDEF}" destId="{8644CC44-9AA3-B844-A04C-86C2438FDD58}" srcOrd="3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4" destOrd="0" parTransId="{CAE96681-4878-1D45-8452-EC5A48220C18}" sibTransId="{8E9381E8-9E2B-1A41-B99E-6F25772066D6}"/>
    <dgm:cxn modelId="{CB62FE49-95D9-2941-8991-B45D4997B87F}" type="presOf" srcId="{8644CC44-9AA3-B844-A04C-86C2438FDD58}" destId="{FAA43FA4-0F4A-E144-B246-F51FE79D9C4F}" srcOrd="0" destOrd="0" presId="urn:microsoft.com/office/officeart/2005/8/layout/hChevron3"/>
    <dgm:cxn modelId="{EC361A4A-D94E-184B-A963-6AEEEA78ECEF}" type="presOf" srcId="{962C3089-C4A0-A24D-8E0E-901037A8462A}" destId="{E213499C-3C6A-CC46-A567-BB1073CF4E6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64CF4663-A323-6C45-A447-EB2068308115}" type="presOf" srcId="{05E11499-03E6-B443-9790-E9530ABA65CD}" destId="{D4E017D5-FF2B-5C4F-9EC3-166D01C37374}" srcOrd="0" destOrd="0" presId="urn:microsoft.com/office/officeart/2005/8/layout/hChevron3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2E0967AA-1A03-474F-87C0-C204A56618D5}" type="presOf" srcId="{6BAB3AAE-3871-BB45-B1B5-F3B874892886}" destId="{B3F036B0-B535-E946-A2EE-BC25F03E5C0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9ABF7AB8-A2B3-E24F-AE42-A6CEE8C0E1DC}" type="presOf" srcId="{3891A461-084D-9841-A9A9-9FAF727150B1}" destId="{B0159754-BD00-7945-90DE-67AD5FA48505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2" destOrd="0" parTransId="{A756F3D4-02BC-6740-A963-C9CA1A82E854}" sibTransId="{85C0EF56-2196-7A4C-8806-4552169EC3BB}"/>
    <dgm:cxn modelId="{C911D937-EF45-6440-AB17-7048CFF44573}" type="presParOf" srcId="{FB79E064-15D8-464C-BB91-C1EED38B2B53}" destId="{B0159754-BD00-7945-90DE-67AD5FA48505}" srcOrd="0" destOrd="0" presId="urn:microsoft.com/office/officeart/2005/8/layout/hChevron3"/>
    <dgm:cxn modelId="{7C3814CA-80D6-EC48-BF8C-8D08C800B131}" type="presParOf" srcId="{FB79E064-15D8-464C-BB91-C1EED38B2B53}" destId="{9D5CEC29-15F9-F044-8976-C892B2BEEE27}" srcOrd="1" destOrd="0" presId="urn:microsoft.com/office/officeart/2005/8/layout/hChevron3"/>
    <dgm:cxn modelId="{C9FE81B3-A9F8-C349-BA51-3C35BBA0A05B}" type="presParOf" srcId="{FB79E064-15D8-464C-BB91-C1EED38B2B53}" destId="{D4E017D5-FF2B-5C4F-9EC3-166D01C37374}" srcOrd="2" destOrd="0" presId="urn:microsoft.com/office/officeart/2005/8/layout/hChevron3"/>
    <dgm:cxn modelId="{789AC8B5-F165-5F43-802F-C09DEB99428F}" type="presParOf" srcId="{FB79E064-15D8-464C-BB91-C1EED38B2B53}" destId="{31038D05-940B-D54B-BCA9-8921C869E9E9}" srcOrd="3" destOrd="0" presId="urn:microsoft.com/office/officeart/2005/8/layout/hChevron3"/>
    <dgm:cxn modelId="{B0BE3196-2BC4-4A4F-94E3-9D0B331713EE}" type="presParOf" srcId="{FB79E064-15D8-464C-BB91-C1EED38B2B53}" destId="{E213499C-3C6A-CC46-A567-BB1073CF4E63}" srcOrd="4" destOrd="0" presId="urn:microsoft.com/office/officeart/2005/8/layout/hChevron3"/>
    <dgm:cxn modelId="{AA5A7F58-501C-484D-90D0-3B17C1C0A146}" type="presParOf" srcId="{FB79E064-15D8-464C-BB91-C1EED38B2B53}" destId="{69E07C2D-2088-B641-90E3-C49BE1A649E6}" srcOrd="5" destOrd="0" presId="urn:microsoft.com/office/officeart/2005/8/layout/hChevron3"/>
    <dgm:cxn modelId="{0ACE68C3-5BC6-D54B-874A-73FFD136632A}" type="presParOf" srcId="{FB79E064-15D8-464C-BB91-C1EED38B2B53}" destId="{FAA43FA4-0F4A-E144-B246-F51FE79D9C4F}" srcOrd="6" destOrd="0" presId="urn:microsoft.com/office/officeart/2005/8/layout/hChevron3"/>
    <dgm:cxn modelId="{C85287BC-35AB-0642-ACD6-D5D5C7D7FB63}" type="presParOf" srcId="{FB79E064-15D8-464C-BB91-C1EED38B2B53}" destId="{CABC0B0E-664A-4441-A6C3-E55C74E7FB8F}" srcOrd="7" destOrd="0" presId="urn:microsoft.com/office/officeart/2005/8/layout/hChevron3"/>
    <dgm:cxn modelId="{8390EDE6-5A9E-C342-BD2A-40EB2FF5C6BB}" type="presParOf" srcId="{FB79E064-15D8-464C-BB91-C1EED38B2B53}" destId="{B3F036B0-B535-E946-A2EE-BC25F03E5C03}" srcOrd="8" destOrd="0" presId="urn:microsoft.com/office/officeart/2005/8/layout/hChevron3"/>
    <dgm:cxn modelId="{ED238B9D-5F47-8448-8444-3067DAB106CB}" type="presParOf" srcId="{FB79E064-15D8-464C-BB91-C1EED38B2B53}" destId="{995476D2-9E94-FA4C-B086-4E96EC38E4DF}" srcOrd="9" destOrd="0" presId="urn:microsoft.com/office/officeart/2005/8/layout/hChevron3"/>
    <dgm:cxn modelId="{60536576-3C4C-9B40-AD2B-FA3A72FC47F7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Folienmaster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E213499C-3C6A-CC46-A567-BB1073CF4E63}" type="pres">
      <dgm:prSet presAssocID="{962C3089-C4A0-A24D-8E0E-901037A8462A}" presName="parTxOnly" presStyleLbl="node1" presStyleIdx="2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3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B3F036B0-B535-E946-A2EE-BC25F03E5C03}" type="pres">
      <dgm:prSet presAssocID="{6BAB3AAE-3871-BB45-B1B5-F3B874892886}" presName="parTxOnly" presStyleLbl="node1" presStyleIdx="4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94606525-49AE-D34E-A827-DF166E09A969}" type="presOf" srcId="{6BAB3AAE-3871-BB45-B1B5-F3B874892886}" destId="{B3F036B0-B535-E946-A2EE-BC25F03E5C03}" srcOrd="0" destOrd="0" presId="urn:microsoft.com/office/officeart/2005/8/layout/hChevron3"/>
    <dgm:cxn modelId="{59EFC737-91C9-EB45-9146-7DDE66C7EDE7}" srcId="{DF1EA43D-E675-6048-909F-041A5FCBFDEF}" destId="{8644CC44-9AA3-B844-A04C-86C2438FDD58}" srcOrd="3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4" destOrd="0" parTransId="{CAE96681-4878-1D45-8452-EC5A48220C18}" sibTransId="{8E9381E8-9E2B-1A41-B99E-6F25772066D6}"/>
    <dgm:cxn modelId="{F2C41A55-70FD-684C-8E69-65B9F5C5A197}" type="presOf" srcId="{962C3089-C4A0-A24D-8E0E-901037A8462A}" destId="{E213499C-3C6A-CC46-A567-BB1073CF4E6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F85CA967-B85C-764A-8EDC-70FDCA902F33}" type="presOf" srcId="{05E11499-03E6-B443-9790-E9530ABA65CD}" destId="{D4E017D5-FF2B-5C4F-9EC3-166D01C37374}" srcOrd="0" destOrd="0" presId="urn:microsoft.com/office/officeart/2005/8/layout/hChevron3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1318E49F-F58C-5844-AF96-527F83B0C00B}" type="presOf" srcId="{8644CC44-9AA3-B844-A04C-86C2438FDD58}" destId="{FAA43FA4-0F4A-E144-B246-F51FE79D9C4F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DF1BDBD7-28E2-3F4D-B04E-3816A1839EDC}" type="presOf" srcId="{EF34C531-EF37-5543-A291-7B61A94CA554}" destId="{9132568B-3466-D548-8570-C3319480BC33}" srcOrd="0" destOrd="0" presId="urn:microsoft.com/office/officeart/2005/8/layout/hChevron3"/>
    <dgm:cxn modelId="{2C157FDD-BA37-F74C-AF65-BC61CDC60CF6}" srcId="{DF1EA43D-E675-6048-909F-041A5FCBFDEF}" destId="{962C3089-C4A0-A24D-8E0E-901037A8462A}" srcOrd="2" destOrd="0" parTransId="{A756F3D4-02BC-6740-A963-C9CA1A82E854}" sibTransId="{85C0EF56-2196-7A4C-8806-4552169EC3BB}"/>
    <dgm:cxn modelId="{6A8B2FF8-B96F-4F41-A6BA-A848B70DE534}" type="presOf" srcId="{3891A461-084D-9841-A9A9-9FAF727150B1}" destId="{B0159754-BD00-7945-90DE-67AD5FA48505}" srcOrd="0" destOrd="0" presId="urn:microsoft.com/office/officeart/2005/8/layout/hChevron3"/>
    <dgm:cxn modelId="{E1D4C73A-6489-514E-B5EC-9F94571A87FE}" type="presParOf" srcId="{FB79E064-15D8-464C-BB91-C1EED38B2B53}" destId="{B0159754-BD00-7945-90DE-67AD5FA48505}" srcOrd="0" destOrd="0" presId="urn:microsoft.com/office/officeart/2005/8/layout/hChevron3"/>
    <dgm:cxn modelId="{49CF53F1-810F-2248-8F54-E98C014BC7B6}" type="presParOf" srcId="{FB79E064-15D8-464C-BB91-C1EED38B2B53}" destId="{9D5CEC29-15F9-F044-8976-C892B2BEEE27}" srcOrd="1" destOrd="0" presId="urn:microsoft.com/office/officeart/2005/8/layout/hChevron3"/>
    <dgm:cxn modelId="{6A2D2C6B-7DC7-214F-A5B6-11C3BCB8E9A0}" type="presParOf" srcId="{FB79E064-15D8-464C-BB91-C1EED38B2B53}" destId="{D4E017D5-FF2B-5C4F-9EC3-166D01C37374}" srcOrd="2" destOrd="0" presId="urn:microsoft.com/office/officeart/2005/8/layout/hChevron3"/>
    <dgm:cxn modelId="{86FD3BAE-5C69-414C-B762-963A0B6FC5DA}" type="presParOf" srcId="{FB79E064-15D8-464C-BB91-C1EED38B2B53}" destId="{31038D05-940B-D54B-BCA9-8921C869E9E9}" srcOrd="3" destOrd="0" presId="urn:microsoft.com/office/officeart/2005/8/layout/hChevron3"/>
    <dgm:cxn modelId="{D1D7D389-999C-124E-B816-05D1DEF23C64}" type="presParOf" srcId="{FB79E064-15D8-464C-BB91-C1EED38B2B53}" destId="{E213499C-3C6A-CC46-A567-BB1073CF4E63}" srcOrd="4" destOrd="0" presId="urn:microsoft.com/office/officeart/2005/8/layout/hChevron3"/>
    <dgm:cxn modelId="{D20A21DD-D6AC-9543-8E4F-2BBD3E46AD4D}" type="presParOf" srcId="{FB79E064-15D8-464C-BB91-C1EED38B2B53}" destId="{69E07C2D-2088-B641-90E3-C49BE1A649E6}" srcOrd="5" destOrd="0" presId="urn:microsoft.com/office/officeart/2005/8/layout/hChevron3"/>
    <dgm:cxn modelId="{2738E3E0-2C1D-D741-848F-E3E53FECD9BB}" type="presParOf" srcId="{FB79E064-15D8-464C-BB91-C1EED38B2B53}" destId="{FAA43FA4-0F4A-E144-B246-F51FE79D9C4F}" srcOrd="6" destOrd="0" presId="urn:microsoft.com/office/officeart/2005/8/layout/hChevron3"/>
    <dgm:cxn modelId="{786FE6B5-F095-AE4A-B5DC-7CEB026F1435}" type="presParOf" srcId="{FB79E064-15D8-464C-BB91-C1EED38B2B53}" destId="{CABC0B0E-664A-4441-A6C3-E55C74E7FB8F}" srcOrd="7" destOrd="0" presId="urn:microsoft.com/office/officeart/2005/8/layout/hChevron3"/>
    <dgm:cxn modelId="{28C340AA-D1BD-7644-B6FB-B23EFBB70971}" type="presParOf" srcId="{FB79E064-15D8-464C-BB91-C1EED38B2B53}" destId="{B3F036B0-B535-E946-A2EE-BC25F03E5C03}" srcOrd="8" destOrd="0" presId="urn:microsoft.com/office/officeart/2005/8/layout/hChevron3"/>
    <dgm:cxn modelId="{5D470350-B157-B841-A0E4-FBC499E1DFBE}" type="presParOf" srcId="{FB79E064-15D8-464C-BB91-C1EED38B2B53}" destId="{995476D2-9E94-FA4C-B086-4E96EC38E4DF}" srcOrd="9" destOrd="0" presId="urn:microsoft.com/office/officeart/2005/8/layout/hChevron3"/>
    <dgm:cxn modelId="{EE41888D-CF0D-0E46-8E01-17702A3C762C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Folienmaster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E213499C-3C6A-CC46-A567-BB1073CF4E63}" type="pres">
      <dgm:prSet presAssocID="{962C3089-C4A0-A24D-8E0E-901037A8462A}" presName="parTxOnly" presStyleLbl="node1" presStyleIdx="2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3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B3F036B0-B535-E946-A2EE-BC25F03E5C03}" type="pres">
      <dgm:prSet presAssocID="{6BAB3AAE-3871-BB45-B1B5-F3B874892886}" presName="parTxOnly" presStyleLbl="node1" presStyleIdx="4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7E840220-28CE-2947-8C2C-CE409700BE9E}" type="presOf" srcId="{05E11499-03E6-B443-9790-E9530ABA65CD}" destId="{D4E017D5-FF2B-5C4F-9EC3-166D01C37374}" srcOrd="0" destOrd="0" presId="urn:microsoft.com/office/officeart/2005/8/layout/hChevron3"/>
    <dgm:cxn modelId="{59EFC737-91C9-EB45-9146-7DDE66C7EDE7}" srcId="{DF1EA43D-E675-6048-909F-041A5FCBFDEF}" destId="{8644CC44-9AA3-B844-A04C-86C2438FDD58}" srcOrd="3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4" destOrd="0" parTransId="{CAE96681-4878-1D45-8452-EC5A48220C18}" sibTransId="{8E9381E8-9E2B-1A41-B99E-6F25772066D6}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495DC566-3FD9-D446-9BCB-93C27CB0B4E4}" type="presOf" srcId="{EF34C531-EF37-5543-A291-7B61A94CA554}" destId="{9132568B-3466-D548-8570-C3319480BC33}" srcOrd="0" destOrd="0" presId="urn:microsoft.com/office/officeart/2005/8/layout/hChevron3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BAC34091-FD65-7E4F-A624-A8DACB0C3C17}" type="presOf" srcId="{6BAB3AAE-3871-BB45-B1B5-F3B874892886}" destId="{B3F036B0-B535-E946-A2EE-BC25F03E5C03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5BB415D1-6485-BC4F-BB21-2B2DAF1C7058}" type="presOf" srcId="{962C3089-C4A0-A24D-8E0E-901037A8462A}" destId="{E213499C-3C6A-CC46-A567-BB1073CF4E63}" srcOrd="0" destOrd="0" presId="urn:microsoft.com/office/officeart/2005/8/layout/hChevron3"/>
    <dgm:cxn modelId="{92FE6ADC-351B-7044-8FBC-3C1E79B96555}" type="presOf" srcId="{3891A461-084D-9841-A9A9-9FAF727150B1}" destId="{B0159754-BD00-7945-90DE-67AD5FA48505}" srcOrd="0" destOrd="0" presId="urn:microsoft.com/office/officeart/2005/8/layout/hChevron3"/>
    <dgm:cxn modelId="{2C157FDD-BA37-F74C-AF65-BC61CDC60CF6}" srcId="{DF1EA43D-E675-6048-909F-041A5FCBFDEF}" destId="{962C3089-C4A0-A24D-8E0E-901037A8462A}" srcOrd="2" destOrd="0" parTransId="{A756F3D4-02BC-6740-A963-C9CA1A82E854}" sibTransId="{85C0EF56-2196-7A4C-8806-4552169EC3BB}"/>
    <dgm:cxn modelId="{CD2055EC-CC61-3643-A6EB-D49960BF6260}" type="presOf" srcId="{8644CC44-9AA3-B844-A04C-86C2438FDD58}" destId="{FAA43FA4-0F4A-E144-B246-F51FE79D9C4F}" srcOrd="0" destOrd="0" presId="urn:microsoft.com/office/officeart/2005/8/layout/hChevron3"/>
    <dgm:cxn modelId="{70C714E9-57D9-824D-ACA6-5D850C27EF04}" type="presParOf" srcId="{FB79E064-15D8-464C-BB91-C1EED38B2B53}" destId="{B0159754-BD00-7945-90DE-67AD5FA48505}" srcOrd="0" destOrd="0" presId="urn:microsoft.com/office/officeart/2005/8/layout/hChevron3"/>
    <dgm:cxn modelId="{013BAA0C-1FE5-9B40-A0EF-B09F5A0BCBE6}" type="presParOf" srcId="{FB79E064-15D8-464C-BB91-C1EED38B2B53}" destId="{9D5CEC29-15F9-F044-8976-C892B2BEEE27}" srcOrd="1" destOrd="0" presId="urn:microsoft.com/office/officeart/2005/8/layout/hChevron3"/>
    <dgm:cxn modelId="{72FAB9C7-7BFE-5B43-B45E-9CFBC574CC21}" type="presParOf" srcId="{FB79E064-15D8-464C-BB91-C1EED38B2B53}" destId="{D4E017D5-FF2B-5C4F-9EC3-166D01C37374}" srcOrd="2" destOrd="0" presId="urn:microsoft.com/office/officeart/2005/8/layout/hChevron3"/>
    <dgm:cxn modelId="{3771C1A9-B397-1D44-A10A-B26AA0214526}" type="presParOf" srcId="{FB79E064-15D8-464C-BB91-C1EED38B2B53}" destId="{31038D05-940B-D54B-BCA9-8921C869E9E9}" srcOrd="3" destOrd="0" presId="urn:microsoft.com/office/officeart/2005/8/layout/hChevron3"/>
    <dgm:cxn modelId="{D7EF90EB-4AA9-A640-87A6-BA2A090336C8}" type="presParOf" srcId="{FB79E064-15D8-464C-BB91-C1EED38B2B53}" destId="{E213499C-3C6A-CC46-A567-BB1073CF4E63}" srcOrd="4" destOrd="0" presId="urn:microsoft.com/office/officeart/2005/8/layout/hChevron3"/>
    <dgm:cxn modelId="{36055246-059E-7746-9436-D873D4D714EF}" type="presParOf" srcId="{FB79E064-15D8-464C-BB91-C1EED38B2B53}" destId="{69E07C2D-2088-B641-90E3-C49BE1A649E6}" srcOrd="5" destOrd="0" presId="urn:microsoft.com/office/officeart/2005/8/layout/hChevron3"/>
    <dgm:cxn modelId="{D6817199-CBE3-9848-ADB2-B2C5BCBBE639}" type="presParOf" srcId="{FB79E064-15D8-464C-BB91-C1EED38B2B53}" destId="{FAA43FA4-0F4A-E144-B246-F51FE79D9C4F}" srcOrd="6" destOrd="0" presId="urn:microsoft.com/office/officeart/2005/8/layout/hChevron3"/>
    <dgm:cxn modelId="{6475B649-1986-824D-98B8-1A9C0CC3B3AD}" type="presParOf" srcId="{FB79E064-15D8-464C-BB91-C1EED38B2B53}" destId="{CABC0B0E-664A-4441-A6C3-E55C74E7FB8F}" srcOrd="7" destOrd="0" presId="urn:microsoft.com/office/officeart/2005/8/layout/hChevron3"/>
    <dgm:cxn modelId="{88C5ABFB-EB3E-744E-B6CB-AAECE7E06B5E}" type="presParOf" srcId="{FB79E064-15D8-464C-BB91-C1EED38B2B53}" destId="{B3F036B0-B535-E946-A2EE-BC25F03E5C03}" srcOrd="8" destOrd="0" presId="urn:microsoft.com/office/officeart/2005/8/layout/hChevron3"/>
    <dgm:cxn modelId="{5F6E22B5-4A7D-3A40-A658-FD736811FBDC}" type="presParOf" srcId="{FB79E064-15D8-464C-BB91-C1EED38B2B53}" destId="{995476D2-9E94-FA4C-B086-4E96EC38E4DF}" srcOrd="9" destOrd="0" presId="urn:microsoft.com/office/officeart/2005/8/layout/hChevron3"/>
    <dgm:cxn modelId="{AA9BAFDF-07C8-0944-BAC4-72A984E37D8D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Folienmaster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E213499C-3C6A-CC46-A567-BB1073CF4E63}" type="pres">
      <dgm:prSet presAssocID="{962C3089-C4A0-A24D-8E0E-901037A8462A}" presName="parTxOnly" presStyleLbl="node1" presStyleIdx="2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3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B3F036B0-B535-E946-A2EE-BC25F03E5C03}" type="pres">
      <dgm:prSet presAssocID="{6BAB3AAE-3871-BB45-B1B5-F3B874892886}" presName="parTxOnly" presStyleLbl="node1" presStyleIdx="4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3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4" destOrd="0" parTransId="{CAE96681-4878-1D45-8452-EC5A48220C18}" sibTransId="{8E9381E8-9E2B-1A41-B99E-6F25772066D6}"/>
    <dgm:cxn modelId="{AC39D549-26C4-BB42-AAE9-EDADC668D3EF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53C0C19C-B7F8-6047-B37F-F57A621E93B9}" type="presOf" srcId="{3891A461-084D-9841-A9A9-9FAF727150B1}" destId="{B0159754-BD00-7945-90DE-67AD5FA48505}" srcOrd="0" destOrd="0" presId="urn:microsoft.com/office/officeart/2005/8/layout/hChevron3"/>
    <dgm:cxn modelId="{ECDA0BA3-24B7-B549-A258-FB4144925079}" type="presOf" srcId="{962C3089-C4A0-A24D-8E0E-901037A8462A}" destId="{E213499C-3C6A-CC46-A567-BB1073CF4E63}" srcOrd="0" destOrd="0" presId="urn:microsoft.com/office/officeart/2005/8/layout/hChevron3"/>
    <dgm:cxn modelId="{B1AEF6A3-1997-9B4A-BBF7-3E38F81DF394}" type="presOf" srcId="{8644CC44-9AA3-B844-A04C-86C2438FDD58}" destId="{FAA43FA4-0F4A-E144-B246-F51FE79D9C4F}" srcOrd="0" destOrd="0" presId="urn:microsoft.com/office/officeart/2005/8/layout/hChevron3"/>
    <dgm:cxn modelId="{840225A5-4AC9-2244-96A0-3034A44C92B1}" type="presOf" srcId="{05E11499-03E6-B443-9790-E9530ABA65CD}" destId="{D4E017D5-FF2B-5C4F-9EC3-166D01C37374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7FDAFCB9-C090-7A45-AF2D-57E99C263259}" type="presOf" srcId="{EF34C531-EF37-5543-A291-7B61A94CA554}" destId="{9132568B-3466-D548-8570-C3319480BC33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2" destOrd="0" parTransId="{A756F3D4-02BC-6740-A963-C9CA1A82E854}" sibTransId="{85C0EF56-2196-7A4C-8806-4552169EC3BB}"/>
    <dgm:cxn modelId="{729267F5-F622-CB4F-90C1-13FE6201DBB4}" type="presParOf" srcId="{FB79E064-15D8-464C-BB91-C1EED38B2B53}" destId="{B0159754-BD00-7945-90DE-67AD5FA48505}" srcOrd="0" destOrd="0" presId="urn:microsoft.com/office/officeart/2005/8/layout/hChevron3"/>
    <dgm:cxn modelId="{9277EFF6-08F8-594C-9188-089F40E6316E}" type="presParOf" srcId="{FB79E064-15D8-464C-BB91-C1EED38B2B53}" destId="{9D5CEC29-15F9-F044-8976-C892B2BEEE27}" srcOrd="1" destOrd="0" presId="urn:microsoft.com/office/officeart/2005/8/layout/hChevron3"/>
    <dgm:cxn modelId="{BEF71BEE-5FBF-D24E-8ED5-F56E4B40C13C}" type="presParOf" srcId="{FB79E064-15D8-464C-BB91-C1EED38B2B53}" destId="{D4E017D5-FF2B-5C4F-9EC3-166D01C37374}" srcOrd="2" destOrd="0" presId="urn:microsoft.com/office/officeart/2005/8/layout/hChevron3"/>
    <dgm:cxn modelId="{3E97D8FA-2750-254D-8626-BA584379204D}" type="presParOf" srcId="{FB79E064-15D8-464C-BB91-C1EED38B2B53}" destId="{31038D05-940B-D54B-BCA9-8921C869E9E9}" srcOrd="3" destOrd="0" presId="urn:microsoft.com/office/officeart/2005/8/layout/hChevron3"/>
    <dgm:cxn modelId="{3B729674-03C3-DE43-AC17-59B3E78CEBA6}" type="presParOf" srcId="{FB79E064-15D8-464C-BB91-C1EED38B2B53}" destId="{E213499C-3C6A-CC46-A567-BB1073CF4E63}" srcOrd="4" destOrd="0" presId="urn:microsoft.com/office/officeart/2005/8/layout/hChevron3"/>
    <dgm:cxn modelId="{6BBAC6D8-DB18-3A46-A29A-A4EE32CD5EF1}" type="presParOf" srcId="{FB79E064-15D8-464C-BB91-C1EED38B2B53}" destId="{69E07C2D-2088-B641-90E3-C49BE1A649E6}" srcOrd="5" destOrd="0" presId="urn:microsoft.com/office/officeart/2005/8/layout/hChevron3"/>
    <dgm:cxn modelId="{98E68680-813A-1844-B66E-9A0F3A5CE14F}" type="presParOf" srcId="{FB79E064-15D8-464C-BB91-C1EED38B2B53}" destId="{FAA43FA4-0F4A-E144-B246-F51FE79D9C4F}" srcOrd="6" destOrd="0" presId="urn:microsoft.com/office/officeart/2005/8/layout/hChevron3"/>
    <dgm:cxn modelId="{FB56AD33-08CE-9F4C-8A23-796A87405724}" type="presParOf" srcId="{FB79E064-15D8-464C-BB91-C1EED38B2B53}" destId="{CABC0B0E-664A-4441-A6C3-E55C74E7FB8F}" srcOrd="7" destOrd="0" presId="urn:microsoft.com/office/officeart/2005/8/layout/hChevron3"/>
    <dgm:cxn modelId="{F5732212-25F7-434C-A9C4-F0553AC5E041}" type="presParOf" srcId="{FB79E064-15D8-464C-BB91-C1EED38B2B53}" destId="{B3F036B0-B535-E946-A2EE-BC25F03E5C03}" srcOrd="8" destOrd="0" presId="urn:microsoft.com/office/officeart/2005/8/layout/hChevron3"/>
    <dgm:cxn modelId="{4E35349F-DDEC-8D4C-A766-CDFDC3162B88}" type="presParOf" srcId="{FB79E064-15D8-464C-BB91-C1EED38B2B53}" destId="{995476D2-9E94-FA4C-B086-4E96EC38E4DF}" srcOrd="9" destOrd="0" presId="urn:microsoft.com/office/officeart/2005/8/layout/hChevron3"/>
    <dgm:cxn modelId="{2A866E11-3975-EF45-A52C-229A7894BFC4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279C44-0525-824B-B80B-84C28D5E516E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65FD86B0-C8D3-F742-9384-484031AF99D3}">
      <dgm:prSet phldrT="[Text]"/>
      <dgm:spPr/>
      <dgm:t>
        <a:bodyPr/>
        <a:lstStyle/>
        <a:p>
          <a:r>
            <a:rPr lang="de-DE" dirty="0"/>
            <a:t>Inhalt</a:t>
          </a:r>
        </a:p>
      </dgm:t>
    </dgm:pt>
    <dgm:pt modelId="{7CA518D0-424A-0D45-ACB0-B8CF8DDAF251}" type="parTrans" cxnId="{CDE781DF-BFCE-434D-809D-7EE9D9D65649}">
      <dgm:prSet/>
      <dgm:spPr/>
      <dgm:t>
        <a:bodyPr/>
        <a:lstStyle/>
        <a:p>
          <a:endParaRPr lang="de-DE"/>
        </a:p>
      </dgm:t>
    </dgm:pt>
    <dgm:pt modelId="{D17B8958-0AAB-DE49-9533-B5457B98CC60}" type="sibTrans" cxnId="{CDE781DF-BFCE-434D-809D-7EE9D9D65649}">
      <dgm:prSet/>
      <dgm:spPr/>
      <dgm:t>
        <a:bodyPr/>
        <a:lstStyle/>
        <a:p>
          <a:endParaRPr lang="de-DE"/>
        </a:p>
      </dgm:t>
    </dgm:pt>
    <dgm:pt modelId="{5699400B-3DA2-254E-82EF-962FD898B89B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Inhalt</a:t>
          </a:r>
        </a:p>
      </dgm:t>
    </dgm:pt>
    <dgm:pt modelId="{26EB1715-729A-1E41-BD89-742671A8D203}" type="parTrans" cxnId="{11B2268B-84E3-0345-8777-C7EF4C830FF6}">
      <dgm:prSet/>
      <dgm:spPr/>
      <dgm:t>
        <a:bodyPr/>
        <a:lstStyle/>
        <a:p>
          <a:endParaRPr lang="de-DE"/>
        </a:p>
      </dgm:t>
    </dgm:pt>
    <dgm:pt modelId="{04580FAD-E6AE-6445-947E-03F77C18266C}" type="sibTrans" cxnId="{11B2268B-84E3-0345-8777-C7EF4C830FF6}">
      <dgm:prSet/>
      <dgm:spPr/>
      <dgm:t>
        <a:bodyPr/>
        <a:lstStyle/>
        <a:p>
          <a:endParaRPr lang="de-DE"/>
        </a:p>
      </dgm:t>
    </dgm:pt>
    <dgm:pt modelId="{A30EF0C8-5881-EF48-B6BD-ED0DB56FBB0B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Inhalt</a:t>
          </a:r>
        </a:p>
      </dgm:t>
    </dgm:pt>
    <dgm:pt modelId="{8C758C2C-CFEA-C141-87EC-945CEDE3C440}" type="parTrans" cxnId="{19A0FD18-1F8A-9647-9DC2-AA2CAF0172AD}">
      <dgm:prSet/>
      <dgm:spPr/>
      <dgm:t>
        <a:bodyPr/>
        <a:lstStyle/>
        <a:p>
          <a:endParaRPr lang="de-DE"/>
        </a:p>
      </dgm:t>
    </dgm:pt>
    <dgm:pt modelId="{F43F990B-5C86-774B-88DC-FB21BCABA1ED}" type="sibTrans" cxnId="{19A0FD18-1F8A-9647-9DC2-AA2CAF0172AD}">
      <dgm:prSet/>
      <dgm:spPr/>
      <dgm:t>
        <a:bodyPr/>
        <a:lstStyle/>
        <a:p>
          <a:endParaRPr lang="de-DE"/>
        </a:p>
      </dgm:t>
    </dgm:pt>
    <dgm:pt modelId="{704272AD-6C97-4945-AD1A-C1173A6F178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Inhalt</a:t>
          </a:r>
        </a:p>
      </dgm:t>
    </dgm:pt>
    <dgm:pt modelId="{01AD7B37-F480-5F43-9234-A08375B0DD94}" type="parTrans" cxnId="{D853A1E1-0248-DC45-8742-32F189060DE9}">
      <dgm:prSet/>
      <dgm:spPr/>
      <dgm:t>
        <a:bodyPr/>
        <a:lstStyle/>
        <a:p>
          <a:endParaRPr lang="de-DE"/>
        </a:p>
      </dgm:t>
    </dgm:pt>
    <dgm:pt modelId="{592009EE-2126-6A46-9BC6-6B0641371B8F}" type="sibTrans" cxnId="{D853A1E1-0248-DC45-8742-32F189060DE9}">
      <dgm:prSet/>
      <dgm:spPr/>
      <dgm:t>
        <a:bodyPr/>
        <a:lstStyle/>
        <a:p>
          <a:endParaRPr lang="de-DE"/>
        </a:p>
      </dgm:t>
    </dgm:pt>
    <dgm:pt modelId="{CA84C552-B47F-754C-B8D0-AB32F401766F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Inhalt</a:t>
          </a:r>
        </a:p>
      </dgm:t>
    </dgm:pt>
    <dgm:pt modelId="{F99F9BBF-5C5B-2B4D-B5AA-E7C36356CAB5}" type="parTrans" cxnId="{5DEB3E9A-1484-2740-BA19-3D2FB5678E62}">
      <dgm:prSet/>
      <dgm:spPr/>
      <dgm:t>
        <a:bodyPr/>
        <a:lstStyle/>
        <a:p>
          <a:endParaRPr lang="de-DE"/>
        </a:p>
      </dgm:t>
    </dgm:pt>
    <dgm:pt modelId="{B466850D-C741-3A4B-91F4-E4D94A363855}" type="sibTrans" cxnId="{5DEB3E9A-1484-2740-BA19-3D2FB5678E62}">
      <dgm:prSet/>
      <dgm:spPr/>
      <dgm:t>
        <a:bodyPr/>
        <a:lstStyle/>
        <a:p>
          <a:endParaRPr lang="de-DE"/>
        </a:p>
      </dgm:t>
    </dgm:pt>
    <dgm:pt modelId="{E2101AD2-385A-3A4B-9E0A-501E9D38FB56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Inhalt</a:t>
          </a:r>
        </a:p>
      </dgm:t>
    </dgm:pt>
    <dgm:pt modelId="{A572926E-9A70-FF45-A96B-CE7B0F250277}" type="parTrans" cxnId="{CC9D460E-D9BD-4649-9B54-C245C152A0B2}">
      <dgm:prSet/>
      <dgm:spPr/>
      <dgm:t>
        <a:bodyPr/>
        <a:lstStyle/>
        <a:p>
          <a:endParaRPr lang="de-DE"/>
        </a:p>
      </dgm:t>
    </dgm:pt>
    <dgm:pt modelId="{A8DEF8FA-1F70-C94D-AEC9-236100514148}" type="sibTrans" cxnId="{CC9D460E-D9BD-4649-9B54-C245C152A0B2}">
      <dgm:prSet/>
      <dgm:spPr/>
      <dgm:t>
        <a:bodyPr/>
        <a:lstStyle/>
        <a:p>
          <a:endParaRPr lang="de-DE"/>
        </a:p>
      </dgm:t>
    </dgm:pt>
    <dgm:pt modelId="{DCE66DC1-C446-9E45-8AF1-D1B935FBE6D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de-DE" dirty="0"/>
            <a:t>Inhalt</a:t>
          </a:r>
        </a:p>
      </dgm:t>
    </dgm:pt>
    <dgm:pt modelId="{B1953AED-87E4-BC47-9239-521E8F1CD01C}" type="parTrans" cxnId="{B658A3F8-94E8-0D42-8027-9CE8303D45E2}">
      <dgm:prSet/>
      <dgm:spPr/>
      <dgm:t>
        <a:bodyPr/>
        <a:lstStyle/>
        <a:p>
          <a:endParaRPr lang="de-DE"/>
        </a:p>
      </dgm:t>
    </dgm:pt>
    <dgm:pt modelId="{715162E9-6FB0-F645-9D63-1C026FDD35DA}" type="sibTrans" cxnId="{B658A3F8-94E8-0D42-8027-9CE8303D45E2}">
      <dgm:prSet/>
      <dgm:spPr/>
      <dgm:t>
        <a:bodyPr/>
        <a:lstStyle/>
        <a:p>
          <a:endParaRPr lang="de-DE"/>
        </a:p>
      </dgm:t>
    </dgm:pt>
    <dgm:pt modelId="{CC7F85D8-DC75-A841-9086-FE97679850FA}" type="pres">
      <dgm:prSet presAssocID="{AE279C44-0525-824B-B80B-84C28D5E516E}" presName="Name0" presStyleCnt="0">
        <dgm:presLayoutVars>
          <dgm:dir/>
          <dgm:resizeHandles val="exact"/>
        </dgm:presLayoutVars>
      </dgm:prSet>
      <dgm:spPr/>
    </dgm:pt>
    <dgm:pt modelId="{820AF868-995F-D344-B8EF-CC7E1EFAD233}" type="pres">
      <dgm:prSet presAssocID="{65FD86B0-C8D3-F742-9384-484031AF99D3}" presName="parTxOnly" presStyleLbl="node1" presStyleIdx="0" presStyleCnt="7">
        <dgm:presLayoutVars>
          <dgm:bulletEnabled val="1"/>
        </dgm:presLayoutVars>
      </dgm:prSet>
      <dgm:spPr/>
    </dgm:pt>
    <dgm:pt modelId="{F5017FDC-446B-AB4C-B3D4-EB1EB38A31B5}" type="pres">
      <dgm:prSet presAssocID="{D17B8958-0AAB-DE49-9533-B5457B98CC60}" presName="parSpace" presStyleCnt="0"/>
      <dgm:spPr/>
    </dgm:pt>
    <dgm:pt modelId="{BDF9F4B8-46C2-B541-B75F-AB01A12B6AD1}" type="pres">
      <dgm:prSet presAssocID="{5699400B-3DA2-254E-82EF-962FD898B89B}" presName="parTxOnly" presStyleLbl="node1" presStyleIdx="1" presStyleCnt="7">
        <dgm:presLayoutVars>
          <dgm:bulletEnabled val="1"/>
        </dgm:presLayoutVars>
      </dgm:prSet>
      <dgm:spPr/>
    </dgm:pt>
    <dgm:pt modelId="{D1930AA8-6231-AB4B-867F-4FB0D073D336}" type="pres">
      <dgm:prSet presAssocID="{04580FAD-E6AE-6445-947E-03F77C18266C}" presName="parSpace" presStyleCnt="0"/>
      <dgm:spPr/>
    </dgm:pt>
    <dgm:pt modelId="{BF2E72CC-5272-B14A-81E7-D8509D543F51}" type="pres">
      <dgm:prSet presAssocID="{A30EF0C8-5881-EF48-B6BD-ED0DB56FBB0B}" presName="parTxOnly" presStyleLbl="node1" presStyleIdx="2" presStyleCnt="7">
        <dgm:presLayoutVars>
          <dgm:bulletEnabled val="1"/>
        </dgm:presLayoutVars>
      </dgm:prSet>
      <dgm:spPr/>
    </dgm:pt>
    <dgm:pt modelId="{40625D3E-697C-234E-8C70-96E91424968E}" type="pres">
      <dgm:prSet presAssocID="{F43F990B-5C86-774B-88DC-FB21BCABA1ED}" presName="parSpace" presStyleCnt="0"/>
      <dgm:spPr/>
    </dgm:pt>
    <dgm:pt modelId="{C6D6FED7-FEDB-AB4C-89DC-08FC8325470A}" type="pres">
      <dgm:prSet presAssocID="{704272AD-6C97-4945-AD1A-C1173A6F178F}" presName="parTxOnly" presStyleLbl="node1" presStyleIdx="3" presStyleCnt="7">
        <dgm:presLayoutVars>
          <dgm:bulletEnabled val="1"/>
        </dgm:presLayoutVars>
      </dgm:prSet>
      <dgm:spPr/>
    </dgm:pt>
    <dgm:pt modelId="{98CD8116-2B1E-164A-B801-A23137A26442}" type="pres">
      <dgm:prSet presAssocID="{592009EE-2126-6A46-9BC6-6B0641371B8F}" presName="parSpace" presStyleCnt="0"/>
      <dgm:spPr/>
    </dgm:pt>
    <dgm:pt modelId="{88DBC8B1-14E1-D348-88A0-4F7614322E3C}" type="pres">
      <dgm:prSet presAssocID="{CA84C552-B47F-754C-B8D0-AB32F401766F}" presName="parTxOnly" presStyleLbl="node1" presStyleIdx="4" presStyleCnt="7">
        <dgm:presLayoutVars>
          <dgm:bulletEnabled val="1"/>
        </dgm:presLayoutVars>
      </dgm:prSet>
      <dgm:spPr/>
    </dgm:pt>
    <dgm:pt modelId="{82ACA325-BD1B-FA46-B3C6-6F494A18CE59}" type="pres">
      <dgm:prSet presAssocID="{B466850D-C741-3A4B-91F4-E4D94A363855}" presName="parSpace" presStyleCnt="0"/>
      <dgm:spPr/>
    </dgm:pt>
    <dgm:pt modelId="{CD3614F9-4B8B-874A-9ADC-250818BDFF11}" type="pres">
      <dgm:prSet presAssocID="{E2101AD2-385A-3A4B-9E0A-501E9D38FB56}" presName="parTxOnly" presStyleLbl="node1" presStyleIdx="5" presStyleCnt="7">
        <dgm:presLayoutVars>
          <dgm:bulletEnabled val="1"/>
        </dgm:presLayoutVars>
      </dgm:prSet>
      <dgm:spPr/>
    </dgm:pt>
    <dgm:pt modelId="{878F9677-F31A-5A46-9507-996595DE2398}" type="pres">
      <dgm:prSet presAssocID="{A8DEF8FA-1F70-C94D-AEC9-236100514148}" presName="parSpace" presStyleCnt="0"/>
      <dgm:spPr/>
    </dgm:pt>
    <dgm:pt modelId="{8D862405-A8B6-B844-8B54-417649F18757}" type="pres">
      <dgm:prSet presAssocID="{DCE66DC1-C446-9E45-8AF1-D1B935FBE6D2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CC9D460E-D9BD-4649-9B54-C245C152A0B2}" srcId="{AE279C44-0525-824B-B80B-84C28D5E516E}" destId="{E2101AD2-385A-3A4B-9E0A-501E9D38FB56}" srcOrd="5" destOrd="0" parTransId="{A572926E-9A70-FF45-A96B-CE7B0F250277}" sibTransId="{A8DEF8FA-1F70-C94D-AEC9-236100514148}"/>
    <dgm:cxn modelId="{19A0FD18-1F8A-9647-9DC2-AA2CAF0172AD}" srcId="{AE279C44-0525-824B-B80B-84C28D5E516E}" destId="{A30EF0C8-5881-EF48-B6BD-ED0DB56FBB0B}" srcOrd="2" destOrd="0" parTransId="{8C758C2C-CFEA-C141-87EC-945CEDE3C440}" sibTransId="{F43F990B-5C86-774B-88DC-FB21BCABA1ED}"/>
    <dgm:cxn modelId="{EDB2321B-3AF3-B445-830D-2D92A01FFD64}" type="presOf" srcId="{A30EF0C8-5881-EF48-B6BD-ED0DB56FBB0B}" destId="{BF2E72CC-5272-B14A-81E7-D8509D543F51}" srcOrd="0" destOrd="0" presId="urn:microsoft.com/office/officeart/2005/8/layout/hChevron3"/>
    <dgm:cxn modelId="{6078C15D-7C95-CB40-AC26-FAAB17B16C79}" type="presOf" srcId="{AE279C44-0525-824B-B80B-84C28D5E516E}" destId="{CC7F85D8-DC75-A841-9086-FE97679850FA}" srcOrd="0" destOrd="0" presId="urn:microsoft.com/office/officeart/2005/8/layout/hChevron3"/>
    <dgm:cxn modelId="{11B2268B-84E3-0345-8777-C7EF4C830FF6}" srcId="{AE279C44-0525-824B-B80B-84C28D5E516E}" destId="{5699400B-3DA2-254E-82EF-962FD898B89B}" srcOrd="1" destOrd="0" parTransId="{26EB1715-729A-1E41-BD89-742671A8D203}" sibTransId="{04580FAD-E6AE-6445-947E-03F77C18266C}"/>
    <dgm:cxn modelId="{C59A0895-ED68-5943-890E-3EE38A6CFAED}" type="presOf" srcId="{CA84C552-B47F-754C-B8D0-AB32F401766F}" destId="{88DBC8B1-14E1-D348-88A0-4F7614322E3C}" srcOrd="0" destOrd="0" presId="urn:microsoft.com/office/officeart/2005/8/layout/hChevron3"/>
    <dgm:cxn modelId="{5DEB3E9A-1484-2740-BA19-3D2FB5678E62}" srcId="{AE279C44-0525-824B-B80B-84C28D5E516E}" destId="{CA84C552-B47F-754C-B8D0-AB32F401766F}" srcOrd="4" destOrd="0" parTransId="{F99F9BBF-5C5B-2B4D-B5AA-E7C36356CAB5}" sibTransId="{B466850D-C741-3A4B-91F4-E4D94A363855}"/>
    <dgm:cxn modelId="{A129F49F-1A23-1D41-A8A2-6B344A294646}" type="presOf" srcId="{DCE66DC1-C446-9E45-8AF1-D1B935FBE6D2}" destId="{8D862405-A8B6-B844-8B54-417649F18757}" srcOrd="0" destOrd="0" presId="urn:microsoft.com/office/officeart/2005/8/layout/hChevron3"/>
    <dgm:cxn modelId="{ED773BA4-ED43-314F-BC41-39214232057F}" type="presOf" srcId="{704272AD-6C97-4945-AD1A-C1173A6F178F}" destId="{C6D6FED7-FEDB-AB4C-89DC-08FC8325470A}" srcOrd="0" destOrd="0" presId="urn:microsoft.com/office/officeart/2005/8/layout/hChevron3"/>
    <dgm:cxn modelId="{0D2593D0-C320-584B-BA78-8511F98F273B}" type="presOf" srcId="{5699400B-3DA2-254E-82EF-962FD898B89B}" destId="{BDF9F4B8-46C2-B541-B75F-AB01A12B6AD1}" srcOrd="0" destOrd="0" presId="urn:microsoft.com/office/officeart/2005/8/layout/hChevron3"/>
    <dgm:cxn modelId="{376C36DB-7F73-0943-B7CC-F04B6FFA8F4A}" type="presOf" srcId="{E2101AD2-385A-3A4B-9E0A-501E9D38FB56}" destId="{CD3614F9-4B8B-874A-9ADC-250818BDFF11}" srcOrd="0" destOrd="0" presId="urn:microsoft.com/office/officeart/2005/8/layout/hChevron3"/>
    <dgm:cxn modelId="{CDE781DF-BFCE-434D-809D-7EE9D9D65649}" srcId="{AE279C44-0525-824B-B80B-84C28D5E516E}" destId="{65FD86B0-C8D3-F742-9384-484031AF99D3}" srcOrd="0" destOrd="0" parTransId="{7CA518D0-424A-0D45-ACB0-B8CF8DDAF251}" sibTransId="{D17B8958-0AAB-DE49-9533-B5457B98CC60}"/>
    <dgm:cxn modelId="{D853A1E1-0248-DC45-8742-32F189060DE9}" srcId="{AE279C44-0525-824B-B80B-84C28D5E516E}" destId="{704272AD-6C97-4945-AD1A-C1173A6F178F}" srcOrd="3" destOrd="0" parTransId="{01AD7B37-F480-5F43-9234-A08375B0DD94}" sibTransId="{592009EE-2126-6A46-9BC6-6B0641371B8F}"/>
    <dgm:cxn modelId="{B658A3F8-94E8-0D42-8027-9CE8303D45E2}" srcId="{AE279C44-0525-824B-B80B-84C28D5E516E}" destId="{DCE66DC1-C446-9E45-8AF1-D1B935FBE6D2}" srcOrd="6" destOrd="0" parTransId="{B1953AED-87E4-BC47-9239-521E8F1CD01C}" sibTransId="{715162E9-6FB0-F645-9D63-1C026FDD35DA}"/>
    <dgm:cxn modelId="{33721AFD-461D-C64C-9AA2-17B966E07890}" type="presOf" srcId="{65FD86B0-C8D3-F742-9384-484031AF99D3}" destId="{820AF868-995F-D344-B8EF-CC7E1EFAD233}" srcOrd="0" destOrd="0" presId="urn:microsoft.com/office/officeart/2005/8/layout/hChevron3"/>
    <dgm:cxn modelId="{15CB3F33-4D34-9C4C-87D6-94D5FB817E67}" type="presParOf" srcId="{CC7F85D8-DC75-A841-9086-FE97679850FA}" destId="{820AF868-995F-D344-B8EF-CC7E1EFAD233}" srcOrd="0" destOrd="0" presId="urn:microsoft.com/office/officeart/2005/8/layout/hChevron3"/>
    <dgm:cxn modelId="{DA608D16-AB74-C548-9F5E-DC605EA1DC08}" type="presParOf" srcId="{CC7F85D8-DC75-A841-9086-FE97679850FA}" destId="{F5017FDC-446B-AB4C-B3D4-EB1EB38A31B5}" srcOrd="1" destOrd="0" presId="urn:microsoft.com/office/officeart/2005/8/layout/hChevron3"/>
    <dgm:cxn modelId="{3D796481-E360-2246-BB9D-FA1D5A6F9E7D}" type="presParOf" srcId="{CC7F85D8-DC75-A841-9086-FE97679850FA}" destId="{BDF9F4B8-46C2-B541-B75F-AB01A12B6AD1}" srcOrd="2" destOrd="0" presId="urn:microsoft.com/office/officeart/2005/8/layout/hChevron3"/>
    <dgm:cxn modelId="{7D0696D7-C191-854E-9C61-D134D2FBE951}" type="presParOf" srcId="{CC7F85D8-DC75-A841-9086-FE97679850FA}" destId="{D1930AA8-6231-AB4B-867F-4FB0D073D336}" srcOrd="3" destOrd="0" presId="urn:microsoft.com/office/officeart/2005/8/layout/hChevron3"/>
    <dgm:cxn modelId="{84855D32-B041-0848-B3E3-1AF45B3314B9}" type="presParOf" srcId="{CC7F85D8-DC75-A841-9086-FE97679850FA}" destId="{BF2E72CC-5272-B14A-81E7-D8509D543F51}" srcOrd="4" destOrd="0" presId="urn:microsoft.com/office/officeart/2005/8/layout/hChevron3"/>
    <dgm:cxn modelId="{F3CE08B5-CA0C-F34A-9C42-079732331811}" type="presParOf" srcId="{CC7F85D8-DC75-A841-9086-FE97679850FA}" destId="{40625D3E-697C-234E-8C70-96E91424968E}" srcOrd="5" destOrd="0" presId="urn:microsoft.com/office/officeart/2005/8/layout/hChevron3"/>
    <dgm:cxn modelId="{1A226759-8B16-724C-A279-63A27FD40764}" type="presParOf" srcId="{CC7F85D8-DC75-A841-9086-FE97679850FA}" destId="{C6D6FED7-FEDB-AB4C-89DC-08FC8325470A}" srcOrd="6" destOrd="0" presId="urn:microsoft.com/office/officeart/2005/8/layout/hChevron3"/>
    <dgm:cxn modelId="{614413C9-017D-BE4F-BF33-69C821528418}" type="presParOf" srcId="{CC7F85D8-DC75-A841-9086-FE97679850FA}" destId="{98CD8116-2B1E-164A-B801-A23137A26442}" srcOrd="7" destOrd="0" presId="urn:microsoft.com/office/officeart/2005/8/layout/hChevron3"/>
    <dgm:cxn modelId="{589C63BB-38B7-EA4B-8CB3-24F6BB2A7193}" type="presParOf" srcId="{CC7F85D8-DC75-A841-9086-FE97679850FA}" destId="{88DBC8B1-14E1-D348-88A0-4F7614322E3C}" srcOrd="8" destOrd="0" presId="urn:microsoft.com/office/officeart/2005/8/layout/hChevron3"/>
    <dgm:cxn modelId="{CE94FA29-4C62-8241-A505-700EE88A4785}" type="presParOf" srcId="{CC7F85D8-DC75-A841-9086-FE97679850FA}" destId="{82ACA325-BD1B-FA46-B3C6-6F494A18CE59}" srcOrd="9" destOrd="0" presId="urn:microsoft.com/office/officeart/2005/8/layout/hChevron3"/>
    <dgm:cxn modelId="{7257E793-1F77-A84E-A630-256B4FB79AE4}" type="presParOf" srcId="{CC7F85D8-DC75-A841-9086-FE97679850FA}" destId="{CD3614F9-4B8B-874A-9ADC-250818BDFF11}" srcOrd="10" destOrd="0" presId="urn:microsoft.com/office/officeart/2005/8/layout/hChevron3"/>
    <dgm:cxn modelId="{96F9F985-1DC5-D842-82FD-49D459B0B0A8}" type="presParOf" srcId="{CC7F85D8-DC75-A841-9086-FE97679850FA}" destId="{878F9677-F31A-5A46-9507-996595DE2398}" srcOrd="11" destOrd="0" presId="urn:microsoft.com/office/officeart/2005/8/layout/hChevron3"/>
    <dgm:cxn modelId="{BC1F1360-BBAB-804D-8CBA-45F835CD7ABD}" type="presParOf" srcId="{CC7F85D8-DC75-A841-9086-FE97679850FA}" destId="{8D862405-A8B6-B844-8B54-417649F18757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279C44-0525-824B-B80B-84C28D5E516E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65FD86B0-C8D3-F742-9384-484031AF99D3}">
      <dgm:prSet phldrT="[Text]"/>
      <dgm:spPr>
        <a:ln>
          <a:solidFill>
            <a:schemeClr val="tx1"/>
          </a:solidFill>
        </a:ln>
      </dgm:spPr>
      <dgm:t>
        <a:bodyPr/>
        <a:lstStyle/>
        <a:p>
          <a:r>
            <a:rPr lang="de-DE" dirty="0"/>
            <a:t>Inhalt</a:t>
          </a:r>
        </a:p>
      </dgm:t>
    </dgm:pt>
    <dgm:pt modelId="{7CA518D0-424A-0D45-ACB0-B8CF8DDAF251}" type="parTrans" cxnId="{CDE781DF-BFCE-434D-809D-7EE9D9D65649}">
      <dgm:prSet/>
      <dgm:spPr/>
      <dgm:t>
        <a:bodyPr/>
        <a:lstStyle/>
        <a:p>
          <a:endParaRPr lang="de-DE"/>
        </a:p>
      </dgm:t>
    </dgm:pt>
    <dgm:pt modelId="{D17B8958-0AAB-DE49-9533-B5457B98CC60}" type="sibTrans" cxnId="{CDE781DF-BFCE-434D-809D-7EE9D9D65649}">
      <dgm:prSet/>
      <dgm:spPr/>
      <dgm:t>
        <a:bodyPr/>
        <a:lstStyle/>
        <a:p>
          <a:endParaRPr lang="de-DE"/>
        </a:p>
      </dgm:t>
    </dgm:pt>
    <dgm:pt modelId="{5699400B-3DA2-254E-82EF-962FD898B89B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/>
            <a:t>Inhalt</a:t>
          </a:r>
        </a:p>
      </dgm:t>
    </dgm:pt>
    <dgm:pt modelId="{26EB1715-729A-1E41-BD89-742671A8D203}" type="parTrans" cxnId="{11B2268B-84E3-0345-8777-C7EF4C830FF6}">
      <dgm:prSet/>
      <dgm:spPr/>
      <dgm:t>
        <a:bodyPr/>
        <a:lstStyle/>
        <a:p>
          <a:endParaRPr lang="de-DE"/>
        </a:p>
      </dgm:t>
    </dgm:pt>
    <dgm:pt modelId="{04580FAD-E6AE-6445-947E-03F77C18266C}" type="sibTrans" cxnId="{11B2268B-84E3-0345-8777-C7EF4C830FF6}">
      <dgm:prSet/>
      <dgm:spPr/>
      <dgm:t>
        <a:bodyPr/>
        <a:lstStyle/>
        <a:p>
          <a:endParaRPr lang="de-DE"/>
        </a:p>
      </dgm:t>
    </dgm:pt>
    <dgm:pt modelId="{A30EF0C8-5881-EF48-B6BD-ED0DB56FBB0B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/>
            <a:t>Inhalt</a:t>
          </a:r>
        </a:p>
      </dgm:t>
    </dgm:pt>
    <dgm:pt modelId="{8C758C2C-CFEA-C141-87EC-945CEDE3C440}" type="parTrans" cxnId="{19A0FD18-1F8A-9647-9DC2-AA2CAF0172AD}">
      <dgm:prSet/>
      <dgm:spPr/>
      <dgm:t>
        <a:bodyPr/>
        <a:lstStyle/>
        <a:p>
          <a:endParaRPr lang="de-DE"/>
        </a:p>
      </dgm:t>
    </dgm:pt>
    <dgm:pt modelId="{F43F990B-5C86-774B-88DC-FB21BCABA1ED}" type="sibTrans" cxnId="{19A0FD18-1F8A-9647-9DC2-AA2CAF0172AD}">
      <dgm:prSet/>
      <dgm:spPr/>
      <dgm:t>
        <a:bodyPr/>
        <a:lstStyle/>
        <a:p>
          <a:endParaRPr lang="de-DE"/>
        </a:p>
      </dgm:t>
    </dgm:pt>
    <dgm:pt modelId="{704272AD-6C97-4945-AD1A-C1173A6F178F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/>
            <a:t>Inhalt</a:t>
          </a:r>
        </a:p>
      </dgm:t>
    </dgm:pt>
    <dgm:pt modelId="{01AD7B37-F480-5F43-9234-A08375B0DD94}" type="parTrans" cxnId="{D853A1E1-0248-DC45-8742-32F189060DE9}">
      <dgm:prSet/>
      <dgm:spPr/>
      <dgm:t>
        <a:bodyPr/>
        <a:lstStyle/>
        <a:p>
          <a:endParaRPr lang="de-DE"/>
        </a:p>
      </dgm:t>
    </dgm:pt>
    <dgm:pt modelId="{592009EE-2126-6A46-9BC6-6B0641371B8F}" type="sibTrans" cxnId="{D853A1E1-0248-DC45-8742-32F189060DE9}">
      <dgm:prSet/>
      <dgm:spPr/>
      <dgm:t>
        <a:bodyPr/>
        <a:lstStyle/>
        <a:p>
          <a:endParaRPr lang="de-DE"/>
        </a:p>
      </dgm:t>
    </dgm:pt>
    <dgm:pt modelId="{CA84C552-B47F-754C-B8D0-AB32F401766F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/>
            <a:t>Inhalt</a:t>
          </a:r>
        </a:p>
      </dgm:t>
    </dgm:pt>
    <dgm:pt modelId="{F99F9BBF-5C5B-2B4D-B5AA-E7C36356CAB5}" type="parTrans" cxnId="{5DEB3E9A-1484-2740-BA19-3D2FB5678E62}">
      <dgm:prSet/>
      <dgm:spPr/>
      <dgm:t>
        <a:bodyPr/>
        <a:lstStyle/>
        <a:p>
          <a:endParaRPr lang="de-DE"/>
        </a:p>
      </dgm:t>
    </dgm:pt>
    <dgm:pt modelId="{B466850D-C741-3A4B-91F4-E4D94A363855}" type="sibTrans" cxnId="{5DEB3E9A-1484-2740-BA19-3D2FB5678E62}">
      <dgm:prSet/>
      <dgm:spPr/>
      <dgm:t>
        <a:bodyPr/>
        <a:lstStyle/>
        <a:p>
          <a:endParaRPr lang="de-DE"/>
        </a:p>
      </dgm:t>
    </dgm:pt>
    <dgm:pt modelId="{E2101AD2-385A-3A4B-9E0A-501E9D38FB56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 dirty="0"/>
            <a:t>Inhalt</a:t>
          </a:r>
        </a:p>
      </dgm:t>
    </dgm:pt>
    <dgm:pt modelId="{A572926E-9A70-FF45-A96B-CE7B0F250277}" type="parTrans" cxnId="{CC9D460E-D9BD-4649-9B54-C245C152A0B2}">
      <dgm:prSet/>
      <dgm:spPr/>
      <dgm:t>
        <a:bodyPr/>
        <a:lstStyle/>
        <a:p>
          <a:endParaRPr lang="de-DE"/>
        </a:p>
      </dgm:t>
    </dgm:pt>
    <dgm:pt modelId="{A8DEF8FA-1F70-C94D-AEC9-236100514148}" type="sibTrans" cxnId="{CC9D460E-D9BD-4649-9B54-C245C152A0B2}">
      <dgm:prSet/>
      <dgm:spPr/>
      <dgm:t>
        <a:bodyPr/>
        <a:lstStyle/>
        <a:p>
          <a:endParaRPr lang="de-DE"/>
        </a:p>
      </dgm:t>
    </dgm:pt>
    <dgm:pt modelId="{DCE66DC1-C446-9E45-8AF1-D1B935FBE6D2}">
      <dgm:prSet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de-DE"/>
            <a:t>Inhalt</a:t>
          </a:r>
        </a:p>
      </dgm:t>
    </dgm:pt>
    <dgm:pt modelId="{B1953AED-87E4-BC47-9239-521E8F1CD01C}" type="parTrans" cxnId="{B658A3F8-94E8-0D42-8027-9CE8303D45E2}">
      <dgm:prSet/>
      <dgm:spPr/>
      <dgm:t>
        <a:bodyPr/>
        <a:lstStyle/>
        <a:p>
          <a:endParaRPr lang="de-DE"/>
        </a:p>
      </dgm:t>
    </dgm:pt>
    <dgm:pt modelId="{715162E9-6FB0-F645-9D63-1C026FDD35DA}" type="sibTrans" cxnId="{B658A3F8-94E8-0D42-8027-9CE8303D45E2}">
      <dgm:prSet/>
      <dgm:spPr/>
      <dgm:t>
        <a:bodyPr/>
        <a:lstStyle/>
        <a:p>
          <a:endParaRPr lang="de-DE"/>
        </a:p>
      </dgm:t>
    </dgm:pt>
    <dgm:pt modelId="{CC7F85D8-DC75-A841-9086-FE97679850FA}" type="pres">
      <dgm:prSet presAssocID="{AE279C44-0525-824B-B80B-84C28D5E516E}" presName="Name0" presStyleCnt="0">
        <dgm:presLayoutVars>
          <dgm:dir/>
          <dgm:resizeHandles val="exact"/>
        </dgm:presLayoutVars>
      </dgm:prSet>
      <dgm:spPr/>
    </dgm:pt>
    <dgm:pt modelId="{820AF868-995F-D344-B8EF-CC7E1EFAD233}" type="pres">
      <dgm:prSet presAssocID="{65FD86B0-C8D3-F742-9384-484031AF99D3}" presName="parTxOnly" presStyleLbl="node1" presStyleIdx="0" presStyleCnt="7">
        <dgm:presLayoutVars>
          <dgm:bulletEnabled val="1"/>
        </dgm:presLayoutVars>
      </dgm:prSet>
      <dgm:spPr/>
    </dgm:pt>
    <dgm:pt modelId="{F5017FDC-446B-AB4C-B3D4-EB1EB38A31B5}" type="pres">
      <dgm:prSet presAssocID="{D17B8958-0AAB-DE49-9533-B5457B98CC60}" presName="parSpace" presStyleCnt="0"/>
      <dgm:spPr/>
    </dgm:pt>
    <dgm:pt modelId="{BDF9F4B8-46C2-B541-B75F-AB01A12B6AD1}" type="pres">
      <dgm:prSet presAssocID="{5699400B-3DA2-254E-82EF-962FD898B89B}" presName="parTxOnly" presStyleLbl="node1" presStyleIdx="1" presStyleCnt="7">
        <dgm:presLayoutVars>
          <dgm:bulletEnabled val="1"/>
        </dgm:presLayoutVars>
      </dgm:prSet>
      <dgm:spPr/>
    </dgm:pt>
    <dgm:pt modelId="{D1930AA8-6231-AB4B-867F-4FB0D073D336}" type="pres">
      <dgm:prSet presAssocID="{04580FAD-E6AE-6445-947E-03F77C18266C}" presName="parSpace" presStyleCnt="0"/>
      <dgm:spPr/>
    </dgm:pt>
    <dgm:pt modelId="{BF2E72CC-5272-B14A-81E7-D8509D543F51}" type="pres">
      <dgm:prSet presAssocID="{A30EF0C8-5881-EF48-B6BD-ED0DB56FBB0B}" presName="parTxOnly" presStyleLbl="node1" presStyleIdx="2" presStyleCnt="7">
        <dgm:presLayoutVars>
          <dgm:bulletEnabled val="1"/>
        </dgm:presLayoutVars>
      </dgm:prSet>
      <dgm:spPr/>
    </dgm:pt>
    <dgm:pt modelId="{40625D3E-697C-234E-8C70-96E91424968E}" type="pres">
      <dgm:prSet presAssocID="{F43F990B-5C86-774B-88DC-FB21BCABA1ED}" presName="parSpace" presStyleCnt="0"/>
      <dgm:spPr/>
    </dgm:pt>
    <dgm:pt modelId="{C6D6FED7-FEDB-AB4C-89DC-08FC8325470A}" type="pres">
      <dgm:prSet presAssocID="{704272AD-6C97-4945-AD1A-C1173A6F178F}" presName="parTxOnly" presStyleLbl="node1" presStyleIdx="3" presStyleCnt="7">
        <dgm:presLayoutVars>
          <dgm:bulletEnabled val="1"/>
        </dgm:presLayoutVars>
      </dgm:prSet>
      <dgm:spPr/>
    </dgm:pt>
    <dgm:pt modelId="{98CD8116-2B1E-164A-B801-A23137A26442}" type="pres">
      <dgm:prSet presAssocID="{592009EE-2126-6A46-9BC6-6B0641371B8F}" presName="parSpace" presStyleCnt="0"/>
      <dgm:spPr/>
    </dgm:pt>
    <dgm:pt modelId="{88DBC8B1-14E1-D348-88A0-4F7614322E3C}" type="pres">
      <dgm:prSet presAssocID="{CA84C552-B47F-754C-B8D0-AB32F401766F}" presName="parTxOnly" presStyleLbl="node1" presStyleIdx="4" presStyleCnt="7">
        <dgm:presLayoutVars>
          <dgm:bulletEnabled val="1"/>
        </dgm:presLayoutVars>
      </dgm:prSet>
      <dgm:spPr/>
    </dgm:pt>
    <dgm:pt modelId="{82ACA325-BD1B-FA46-B3C6-6F494A18CE59}" type="pres">
      <dgm:prSet presAssocID="{B466850D-C741-3A4B-91F4-E4D94A363855}" presName="parSpace" presStyleCnt="0"/>
      <dgm:spPr/>
    </dgm:pt>
    <dgm:pt modelId="{CD3614F9-4B8B-874A-9ADC-250818BDFF11}" type="pres">
      <dgm:prSet presAssocID="{E2101AD2-385A-3A4B-9E0A-501E9D38FB56}" presName="parTxOnly" presStyleLbl="node1" presStyleIdx="5" presStyleCnt="7">
        <dgm:presLayoutVars>
          <dgm:bulletEnabled val="1"/>
        </dgm:presLayoutVars>
      </dgm:prSet>
      <dgm:spPr/>
    </dgm:pt>
    <dgm:pt modelId="{878F9677-F31A-5A46-9507-996595DE2398}" type="pres">
      <dgm:prSet presAssocID="{A8DEF8FA-1F70-C94D-AEC9-236100514148}" presName="parSpace" presStyleCnt="0"/>
      <dgm:spPr/>
    </dgm:pt>
    <dgm:pt modelId="{8D862405-A8B6-B844-8B54-417649F18757}" type="pres">
      <dgm:prSet presAssocID="{DCE66DC1-C446-9E45-8AF1-D1B935FBE6D2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CC9D460E-D9BD-4649-9B54-C245C152A0B2}" srcId="{AE279C44-0525-824B-B80B-84C28D5E516E}" destId="{E2101AD2-385A-3A4B-9E0A-501E9D38FB56}" srcOrd="5" destOrd="0" parTransId="{A572926E-9A70-FF45-A96B-CE7B0F250277}" sibTransId="{A8DEF8FA-1F70-C94D-AEC9-236100514148}"/>
    <dgm:cxn modelId="{826F950E-C7A1-3147-A3F4-ADF2930BCA04}" type="presOf" srcId="{CA84C552-B47F-754C-B8D0-AB32F401766F}" destId="{88DBC8B1-14E1-D348-88A0-4F7614322E3C}" srcOrd="0" destOrd="0" presId="urn:microsoft.com/office/officeart/2005/8/layout/hChevron3"/>
    <dgm:cxn modelId="{19A0FD18-1F8A-9647-9DC2-AA2CAF0172AD}" srcId="{AE279C44-0525-824B-B80B-84C28D5E516E}" destId="{A30EF0C8-5881-EF48-B6BD-ED0DB56FBB0B}" srcOrd="2" destOrd="0" parTransId="{8C758C2C-CFEA-C141-87EC-945CEDE3C440}" sibTransId="{F43F990B-5C86-774B-88DC-FB21BCABA1ED}"/>
    <dgm:cxn modelId="{166ED555-B410-FE48-9E70-33CDE2B8B449}" type="presOf" srcId="{5699400B-3DA2-254E-82EF-962FD898B89B}" destId="{BDF9F4B8-46C2-B541-B75F-AB01A12B6AD1}" srcOrd="0" destOrd="0" presId="urn:microsoft.com/office/officeart/2005/8/layout/hChevron3"/>
    <dgm:cxn modelId="{CD26A37C-01C6-E947-9EF8-B28829289950}" type="presOf" srcId="{65FD86B0-C8D3-F742-9384-484031AF99D3}" destId="{820AF868-995F-D344-B8EF-CC7E1EFAD233}" srcOrd="0" destOrd="0" presId="urn:microsoft.com/office/officeart/2005/8/layout/hChevron3"/>
    <dgm:cxn modelId="{014E7783-87AB-5B45-A4A3-E57B8992A16B}" type="presOf" srcId="{E2101AD2-385A-3A4B-9E0A-501E9D38FB56}" destId="{CD3614F9-4B8B-874A-9ADC-250818BDFF11}" srcOrd="0" destOrd="0" presId="urn:microsoft.com/office/officeart/2005/8/layout/hChevron3"/>
    <dgm:cxn modelId="{11B2268B-84E3-0345-8777-C7EF4C830FF6}" srcId="{AE279C44-0525-824B-B80B-84C28D5E516E}" destId="{5699400B-3DA2-254E-82EF-962FD898B89B}" srcOrd="1" destOrd="0" parTransId="{26EB1715-729A-1E41-BD89-742671A8D203}" sibTransId="{04580FAD-E6AE-6445-947E-03F77C18266C}"/>
    <dgm:cxn modelId="{784F5290-8A9E-2841-872F-DF4EA08C77B5}" type="presOf" srcId="{DCE66DC1-C446-9E45-8AF1-D1B935FBE6D2}" destId="{8D862405-A8B6-B844-8B54-417649F18757}" srcOrd="0" destOrd="0" presId="urn:microsoft.com/office/officeart/2005/8/layout/hChevron3"/>
    <dgm:cxn modelId="{5DEB3E9A-1484-2740-BA19-3D2FB5678E62}" srcId="{AE279C44-0525-824B-B80B-84C28D5E516E}" destId="{CA84C552-B47F-754C-B8D0-AB32F401766F}" srcOrd="4" destOrd="0" parTransId="{F99F9BBF-5C5B-2B4D-B5AA-E7C36356CAB5}" sibTransId="{B466850D-C741-3A4B-91F4-E4D94A363855}"/>
    <dgm:cxn modelId="{21125BCC-5B9A-994E-B144-74B8295254A3}" type="presOf" srcId="{A30EF0C8-5881-EF48-B6BD-ED0DB56FBB0B}" destId="{BF2E72CC-5272-B14A-81E7-D8509D543F51}" srcOrd="0" destOrd="0" presId="urn:microsoft.com/office/officeart/2005/8/layout/hChevron3"/>
    <dgm:cxn modelId="{CDE781DF-BFCE-434D-809D-7EE9D9D65649}" srcId="{AE279C44-0525-824B-B80B-84C28D5E516E}" destId="{65FD86B0-C8D3-F742-9384-484031AF99D3}" srcOrd="0" destOrd="0" parTransId="{7CA518D0-424A-0D45-ACB0-B8CF8DDAF251}" sibTransId="{D17B8958-0AAB-DE49-9533-B5457B98CC60}"/>
    <dgm:cxn modelId="{D853A1E1-0248-DC45-8742-32F189060DE9}" srcId="{AE279C44-0525-824B-B80B-84C28D5E516E}" destId="{704272AD-6C97-4945-AD1A-C1173A6F178F}" srcOrd="3" destOrd="0" parTransId="{01AD7B37-F480-5F43-9234-A08375B0DD94}" sibTransId="{592009EE-2126-6A46-9BC6-6B0641371B8F}"/>
    <dgm:cxn modelId="{0AC15AE4-7B59-1243-B953-F8DB8EA55800}" type="presOf" srcId="{704272AD-6C97-4945-AD1A-C1173A6F178F}" destId="{C6D6FED7-FEDB-AB4C-89DC-08FC8325470A}" srcOrd="0" destOrd="0" presId="urn:microsoft.com/office/officeart/2005/8/layout/hChevron3"/>
    <dgm:cxn modelId="{B658A3F8-94E8-0D42-8027-9CE8303D45E2}" srcId="{AE279C44-0525-824B-B80B-84C28D5E516E}" destId="{DCE66DC1-C446-9E45-8AF1-D1B935FBE6D2}" srcOrd="6" destOrd="0" parTransId="{B1953AED-87E4-BC47-9239-521E8F1CD01C}" sibTransId="{715162E9-6FB0-F645-9D63-1C026FDD35DA}"/>
    <dgm:cxn modelId="{115AD8FA-076F-2248-8AF1-429B7E3B2A27}" type="presOf" srcId="{AE279C44-0525-824B-B80B-84C28D5E516E}" destId="{CC7F85D8-DC75-A841-9086-FE97679850FA}" srcOrd="0" destOrd="0" presId="urn:microsoft.com/office/officeart/2005/8/layout/hChevron3"/>
    <dgm:cxn modelId="{12D79447-0A64-754C-AAB0-0FD8F431FD63}" type="presParOf" srcId="{CC7F85D8-DC75-A841-9086-FE97679850FA}" destId="{820AF868-995F-D344-B8EF-CC7E1EFAD233}" srcOrd="0" destOrd="0" presId="urn:microsoft.com/office/officeart/2005/8/layout/hChevron3"/>
    <dgm:cxn modelId="{812BD262-B1EE-7949-A1F6-AE1CC007ACD5}" type="presParOf" srcId="{CC7F85D8-DC75-A841-9086-FE97679850FA}" destId="{F5017FDC-446B-AB4C-B3D4-EB1EB38A31B5}" srcOrd="1" destOrd="0" presId="urn:microsoft.com/office/officeart/2005/8/layout/hChevron3"/>
    <dgm:cxn modelId="{1478C90C-47DF-554F-A356-F7AE28B91C63}" type="presParOf" srcId="{CC7F85D8-DC75-A841-9086-FE97679850FA}" destId="{BDF9F4B8-46C2-B541-B75F-AB01A12B6AD1}" srcOrd="2" destOrd="0" presId="urn:microsoft.com/office/officeart/2005/8/layout/hChevron3"/>
    <dgm:cxn modelId="{947630B0-0313-3B4B-B90D-3552EFB4E99F}" type="presParOf" srcId="{CC7F85D8-DC75-A841-9086-FE97679850FA}" destId="{D1930AA8-6231-AB4B-867F-4FB0D073D336}" srcOrd="3" destOrd="0" presId="urn:microsoft.com/office/officeart/2005/8/layout/hChevron3"/>
    <dgm:cxn modelId="{CF19B1FF-169A-9247-A2B6-6F30C33C70C1}" type="presParOf" srcId="{CC7F85D8-DC75-A841-9086-FE97679850FA}" destId="{BF2E72CC-5272-B14A-81E7-D8509D543F51}" srcOrd="4" destOrd="0" presId="urn:microsoft.com/office/officeart/2005/8/layout/hChevron3"/>
    <dgm:cxn modelId="{3BA009D7-F731-2C4D-BF00-C7359670D144}" type="presParOf" srcId="{CC7F85D8-DC75-A841-9086-FE97679850FA}" destId="{40625D3E-697C-234E-8C70-96E91424968E}" srcOrd="5" destOrd="0" presId="urn:microsoft.com/office/officeart/2005/8/layout/hChevron3"/>
    <dgm:cxn modelId="{AC8D5F01-8314-FA4F-94C5-29E71FAF1DA4}" type="presParOf" srcId="{CC7F85D8-DC75-A841-9086-FE97679850FA}" destId="{C6D6FED7-FEDB-AB4C-89DC-08FC8325470A}" srcOrd="6" destOrd="0" presId="urn:microsoft.com/office/officeart/2005/8/layout/hChevron3"/>
    <dgm:cxn modelId="{74356D06-03A8-9748-9517-4773C7EBE41D}" type="presParOf" srcId="{CC7F85D8-DC75-A841-9086-FE97679850FA}" destId="{98CD8116-2B1E-164A-B801-A23137A26442}" srcOrd="7" destOrd="0" presId="urn:microsoft.com/office/officeart/2005/8/layout/hChevron3"/>
    <dgm:cxn modelId="{3F60612C-0E2E-404C-8979-59F0F2D79AEA}" type="presParOf" srcId="{CC7F85D8-DC75-A841-9086-FE97679850FA}" destId="{88DBC8B1-14E1-D348-88A0-4F7614322E3C}" srcOrd="8" destOrd="0" presId="urn:microsoft.com/office/officeart/2005/8/layout/hChevron3"/>
    <dgm:cxn modelId="{2909131D-009D-5D43-BFB7-7D0282ACA5C2}" type="presParOf" srcId="{CC7F85D8-DC75-A841-9086-FE97679850FA}" destId="{82ACA325-BD1B-FA46-B3C6-6F494A18CE59}" srcOrd="9" destOrd="0" presId="urn:microsoft.com/office/officeart/2005/8/layout/hChevron3"/>
    <dgm:cxn modelId="{558B960C-4D86-C644-ADDF-C49E2DEF84E6}" type="presParOf" srcId="{CC7F85D8-DC75-A841-9086-FE97679850FA}" destId="{CD3614F9-4B8B-874A-9ADC-250818BDFF11}" srcOrd="10" destOrd="0" presId="urn:microsoft.com/office/officeart/2005/8/layout/hChevron3"/>
    <dgm:cxn modelId="{A462CE14-9BE2-CA43-B8CC-21F3624C335F}" type="presParOf" srcId="{CC7F85D8-DC75-A841-9086-FE97679850FA}" destId="{878F9677-F31A-5A46-9507-996595DE2398}" srcOrd="11" destOrd="0" presId="urn:microsoft.com/office/officeart/2005/8/layout/hChevron3"/>
    <dgm:cxn modelId="{2C5394C5-4968-4045-BA67-836E0ABD116E}" type="presParOf" srcId="{CC7F85D8-DC75-A841-9086-FE97679850FA}" destId="{8D862405-A8B6-B844-8B54-417649F18757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Folienmaster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E213499C-3C6A-CC46-A567-BB1073CF4E63}" type="pres">
      <dgm:prSet presAssocID="{962C3089-C4A0-A24D-8E0E-901037A8462A}" presName="parTxOnly" presStyleLbl="node1" presStyleIdx="2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3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B3F036B0-B535-E946-A2EE-BC25F03E5C03}" type="pres">
      <dgm:prSet presAssocID="{6BAB3AAE-3871-BB45-B1B5-F3B874892886}" presName="parTxOnly" presStyleLbl="node1" presStyleIdx="4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3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4" destOrd="0" parTransId="{CAE96681-4878-1D45-8452-EC5A48220C18}" sibTransId="{8E9381E8-9E2B-1A41-B99E-6F25772066D6}"/>
    <dgm:cxn modelId="{AC39D549-26C4-BB42-AAE9-EDADC668D3EF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53C0C19C-B7F8-6047-B37F-F57A621E93B9}" type="presOf" srcId="{3891A461-084D-9841-A9A9-9FAF727150B1}" destId="{B0159754-BD00-7945-90DE-67AD5FA48505}" srcOrd="0" destOrd="0" presId="urn:microsoft.com/office/officeart/2005/8/layout/hChevron3"/>
    <dgm:cxn modelId="{ECDA0BA3-24B7-B549-A258-FB4144925079}" type="presOf" srcId="{962C3089-C4A0-A24D-8E0E-901037A8462A}" destId="{E213499C-3C6A-CC46-A567-BB1073CF4E63}" srcOrd="0" destOrd="0" presId="urn:microsoft.com/office/officeart/2005/8/layout/hChevron3"/>
    <dgm:cxn modelId="{B1AEF6A3-1997-9B4A-BBF7-3E38F81DF394}" type="presOf" srcId="{8644CC44-9AA3-B844-A04C-86C2438FDD58}" destId="{FAA43FA4-0F4A-E144-B246-F51FE79D9C4F}" srcOrd="0" destOrd="0" presId="urn:microsoft.com/office/officeart/2005/8/layout/hChevron3"/>
    <dgm:cxn modelId="{840225A5-4AC9-2244-96A0-3034A44C92B1}" type="presOf" srcId="{05E11499-03E6-B443-9790-E9530ABA65CD}" destId="{D4E017D5-FF2B-5C4F-9EC3-166D01C37374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7FDAFCB9-C090-7A45-AF2D-57E99C263259}" type="presOf" srcId="{EF34C531-EF37-5543-A291-7B61A94CA554}" destId="{9132568B-3466-D548-8570-C3319480BC33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2" destOrd="0" parTransId="{A756F3D4-02BC-6740-A963-C9CA1A82E854}" sibTransId="{85C0EF56-2196-7A4C-8806-4552169EC3BB}"/>
    <dgm:cxn modelId="{729267F5-F622-CB4F-90C1-13FE6201DBB4}" type="presParOf" srcId="{FB79E064-15D8-464C-BB91-C1EED38B2B53}" destId="{B0159754-BD00-7945-90DE-67AD5FA48505}" srcOrd="0" destOrd="0" presId="urn:microsoft.com/office/officeart/2005/8/layout/hChevron3"/>
    <dgm:cxn modelId="{9277EFF6-08F8-594C-9188-089F40E6316E}" type="presParOf" srcId="{FB79E064-15D8-464C-BB91-C1EED38B2B53}" destId="{9D5CEC29-15F9-F044-8976-C892B2BEEE27}" srcOrd="1" destOrd="0" presId="urn:microsoft.com/office/officeart/2005/8/layout/hChevron3"/>
    <dgm:cxn modelId="{BEF71BEE-5FBF-D24E-8ED5-F56E4B40C13C}" type="presParOf" srcId="{FB79E064-15D8-464C-BB91-C1EED38B2B53}" destId="{D4E017D5-FF2B-5C4F-9EC3-166D01C37374}" srcOrd="2" destOrd="0" presId="urn:microsoft.com/office/officeart/2005/8/layout/hChevron3"/>
    <dgm:cxn modelId="{3E97D8FA-2750-254D-8626-BA584379204D}" type="presParOf" srcId="{FB79E064-15D8-464C-BB91-C1EED38B2B53}" destId="{31038D05-940B-D54B-BCA9-8921C869E9E9}" srcOrd="3" destOrd="0" presId="urn:microsoft.com/office/officeart/2005/8/layout/hChevron3"/>
    <dgm:cxn modelId="{3B729674-03C3-DE43-AC17-59B3E78CEBA6}" type="presParOf" srcId="{FB79E064-15D8-464C-BB91-C1EED38B2B53}" destId="{E213499C-3C6A-CC46-A567-BB1073CF4E63}" srcOrd="4" destOrd="0" presId="urn:microsoft.com/office/officeart/2005/8/layout/hChevron3"/>
    <dgm:cxn modelId="{6BBAC6D8-DB18-3A46-A29A-A4EE32CD5EF1}" type="presParOf" srcId="{FB79E064-15D8-464C-BB91-C1EED38B2B53}" destId="{69E07C2D-2088-B641-90E3-C49BE1A649E6}" srcOrd="5" destOrd="0" presId="urn:microsoft.com/office/officeart/2005/8/layout/hChevron3"/>
    <dgm:cxn modelId="{98E68680-813A-1844-B66E-9A0F3A5CE14F}" type="presParOf" srcId="{FB79E064-15D8-464C-BB91-C1EED38B2B53}" destId="{FAA43FA4-0F4A-E144-B246-F51FE79D9C4F}" srcOrd="6" destOrd="0" presId="urn:microsoft.com/office/officeart/2005/8/layout/hChevron3"/>
    <dgm:cxn modelId="{FB56AD33-08CE-9F4C-8A23-796A87405724}" type="presParOf" srcId="{FB79E064-15D8-464C-BB91-C1EED38B2B53}" destId="{CABC0B0E-664A-4441-A6C3-E55C74E7FB8F}" srcOrd="7" destOrd="0" presId="urn:microsoft.com/office/officeart/2005/8/layout/hChevron3"/>
    <dgm:cxn modelId="{F5732212-25F7-434C-A9C4-F0553AC5E041}" type="presParOf" srcId="{FB79E064-15D8-464C-BB91-C1EED38B2B53}" destId="{B3F036B0-B535-E946-A2EE-BC25F03E5C03}" srcOrd="8" destOrd="0" presId="urn:microsoft.com/office/officeart/2005/8/layout/hChevron3"/>
    <dgm:cxn modelId="{4E35349F-DDEC-8D4C-A766-CDFDC3162B88}" type="presParOf" srcId="{FB79E064-15D8-464C-BB91-C1EED38B2B53}" destId="{995476D2-9E94-FA4C-B086-4E96EC38E4DF}" srcOrd="9" destOrd="0" presId="urn:microsoft.com/office/officeart/2005/8/layout/hChevron3"/>
    <dgm:cxn modelId="{2A866E11-3975-EF45-A52C-229A7894BFC4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Folienmaster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E213499C-3C6A-CC46-A567-BB1073CF4E63}" type="pres">
      <dgm:prSet presAssocID="{962C3089-C4A0-A24D-8E0E-901037A8462A}" presName="parTxOnly" presStyleLbl="node1" presStyleIdx="2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3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B3F036B0-B535-E946-A2EE-BC25F03E5C03}" type="pres">
      <dgm:prSet presAssocID="{6BAB3AAE-3871-BB45-B1B5-F3B874892886}" presName="parTxOnly" presStyleLbl="node1" presStyleIdx="4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3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4" destOrd="0" parTransId="{CAE96681-4878-1D45-8452-EC5A48220C18}" sibTransId="{8E9381E8-9E2B-1A41-B99E-6F25772066D6}"/>
    <dgm:cxn modelId="{AC39D549-26C4-BB42-AAE9-EDADC668D3EF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53C0C19C-B7F8-6047-B37F-F57A621E93B9}" type="presOf" srcId="{3891A461-084D-9841-A9A9-9FAF727150B1}" destId="{B0159754-BD00-7945-90DE-67AD5FA48505}" srcOrd="0" destOrd="0" presId="urn:microsoft.com/office/officeart/2005/8/layout/hChevron3"/>
    <dgm:cxn modelId="{ECDA0BA3-24B7-B549-A258-FB4144925079}" type="presOf" srcId="{962C3089-C4A0-A24D-8E0E-901037A8462A}" destId="{E213499C-3C6A-CC46-A567-BB1073CF4E63}" srcOrd="0" destOrd="0" presId="urn:microsoft.com/office/officeart/2005/8/layout/hChevron3"/>
    <dgm:cxn modelId="{B1AEF6A3-1997-9B4A-BBF7-3E38F81DF394}" type="presOf" srcId="{8644CC44-9AA3-B844-A04C-86C2438FDD58}" destId="{FAA43FA4-0F4A-E144-B246-F51FE79D9C4F}" srcOrd="0" destOrd="0" presId="urn:microsoft.com/office/officeart/2005/8/layout/hChevron3"/>
    <dgm:cxn modelId="{840225A5-4AC9-2244-96A0-3034A44C92B1}" type="presOf" srcId="{05E11499-03E6-B443-9790-E9530ABA65CD}" destId="{D4E017D5-FF2B-5C4F-9EC3-166D01C37374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7FDAFCB9-C090-7A45-AF2D-57E99C263259}" type="presOf" srcId="{EF34C531-EF37-5543-A291-7B61A94CA554}" destId="{9132568B-3466-D548-8570-C3319480BC33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2" destOrd="0" parTransId="{A756F3D4-02BC-6740-A963-C9CA1A82E854}" sibTransId="{85C0EF56-2196-7A4C-8806-4552169EC3BB}"/>
    <dgm:cxn modelId="{729267F5-F622-CB4F-90C1-13FE6201DBB4}" type="presParOf" srcId="{FB79E064-15D8-464C-BB91-C1EED38B2B53}" destId="{B0159754-BD00-7945-90DE-67AD5FA48505}" srcOrd="0" destOrd="0" presId="urn:microsoft.com/office/officeart/2005/8/layout/hChevron3"/>
    <dgm:cxn modelId="{9277EFF6-08F8-594C-9188-089F40E6316E}" type="presParOf" srcId="{FB79E064-15D8-464C-BB91-C1EED38B2B53}" destId="{9D5CEC29-15F9-F044-8976-C892B2BEEE27}" srcOrd="1" destOrd="0" presId="urn:microsoft.com/office/officeart/2005/8/layout/hChevron3"/>
    <dgm:cxn modelId="{BEF71BEE-5FBF-D24E-8ED5-F56E4B40C13C}" type="presParOf" srcId="{FB79E064-15D8-464C-BB91-C1EED38B2B53}" destId="{D4E017D5-FF2B-5C4F-9EC3-166D01C37374}" srcOrd="2" destOrd="0" presId="urn:microsoft.com/office/officeart/2005/8/layout/hChevron3"/>
    <dgm:cxn modelId="{3E97D8FA-2750-254D-8626-BA584379204D}" type="presParOf" srcId="{FB79E064-15D8-464C-BB91-C1EED38B2B53}" destId="{31038D05-940B-D54B-BCA9-8921C869E9E9}" srcOrd="3" destOrd="0" presId="urn:microsoft.com/office/officeart/2005/8/layout/hChevron3"/>
    <dgm:cxn modelId="{3B729674-03C3-DE43-AC17-59B3E78CEBA6}" type="presParOf" srcId="{FB79E064-15D8-464C-BB91-C1EED38B2B53}" destId="{E213499C-3C6A-CC46-A567-BB1073CF4E63}" srcOrd="4" destOrd="0" presId="urn:microsoft.com/office/officeart/2005/8/layout/hChevron3"/>
    <dgm:cxn modelId="{6BBAC6D8-DB18-3A46-A29A-A4EE32CD5EF1}" type="presParOf" srcId="{FB79E064-15D8-464C-BB91-C1EED38B2B53}" destId="{69E07C2D-2088-B641-90E3-C49BE1A649E6}" srcOrd="5" destOrd="0" presId="urn:microsoft.com/office/officeart/2005/8/layout/hChevron3"/>
    <dgm:cxn modelId="{98E68680-813A-1844-B66E-9A0F3A5CE14F}" type="presParOf" srcId="{FB79E064-15D8-464C-BB91-C1EED38B2B53}" destId="{FAA43FA4-0F4A-E144-B246-F51FE79D9C4F}" srcOrd="6" destOrd="0" presId="urn:microsoft.com/office/officeart/2005/8/layout/hChevron3"/>
    <dgm:cxn modelId="{FB56AD33-08CE-9F4C-8A23-796A87405724}" type="presParOf" srcId="{FB79E064-15D8-464C-BB91-C1EED38B2B53}" destId="{CABC0B0E-664A-4441-A6C3-E55C74E7FB8F}" srcOrd="7" destOrd="0" presId="urn:microsoft.com/office/officeart/2005/8/layout/hChevron3"/>
    <dgm:cxn modelId="{F5732212-25F7-434C-A9C4-F0553AC5E041}" type="presParOf" srcId="{FB79E064-15D8-464C-BB91-C1EED38B2B53}" destId="{B3F036B0-B535-E946-A2EE-BC25F03E5C03}" srcOrd="8" destOrd="0" presId="urn:microsoft.com/office/officeart/2005/8/layout/hChevron3"/>
    <dgm:cxn modelId="{4E35349F-DDEC-8D4C-A766-CDFDC3162B88}" type="presParOf" srcId="{FB79E064-15D8-464C-BB91-C1EED38B2B53}" destId="{995476D2-9E94-FA4C-B086-4E96EC38E4DF}" srcOrd="9" destOrd="0" presId="urn:microsoft.com/office/officeart/2005/8/layout/hChevron3"/>
    <dgm:cxn modelId="{2A866E11-3975-EF45-A52C-229A7894BFC4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1EA43D-E675-6048-909F-041A5FCBFDEF}" type="doc">
      <dgm:prSet loTypeId="urn:microsoft.com/office/officeart/2005/8/layout/hChevron3" loCatId="" qsTypeId="urn:microsoft.com/office/officeart/2005/8/quickstyle/simple2" qsCatId="simple" csTypeId="urn:microsoft.com/office/officeart/2005/8/colors/accent3_2" csCatId="accent3" phldr="1"/>
      <dgm:spPr/>
    </dgm:pt>
    <dgm:pt modelId="{3891A461-084D-9841-A9A9-9FAF727150B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Allgemeines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2F285F8-188D-B340-A334-6C4BFFF3FA62}" type="par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EA53F196-372E-1940-91BE-10B65DC8CC51}" type="sibTrans" cxnId="{E175AD74-F0C1-464D-A215-3C93F3A95C4A}">
      <dgm:prSet/>
      <dgm:spPr/>
      <dgm:t>
        <a:bodyPr/>
        <a:lstStyle/>
        <a:p>
          <a:pPr algn="l"/>
          <a:endParaRPr lang="de-DE" sz="800"/>
        </a:p>
      </dgm:t>
    </dgm:pt>
    <dgm:pt modelId="{05E11499-03E6-B443-9790-E9530ABA65C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Medien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79194AC-41B6-2847-9A73-3BC018C893DF}" type="par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1954167B-74F9-9A46-9940-5FB126A19385}" type="sibTrans" cxnId="{6B08F95E-8D2F-4B4A-9FB7-AFAD69456686}">
      <dgm:prSet/>
      <dgm:spPr/>
      <dgm:t>
        <a:bodyPr/>
        <a:lstStyle/>
        <a:p>
          <a:pPr algn="l"/>
          <a:endParaRPr lang="de-DE" sz="800"/>
        </a:p>
      </dgm:t>
    </dgm:pt>
    <dgm:pt modelId="{6BAB3AAE-3871-BB45-B1B5-F3B87489288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Folienmaster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AE96681-4878-1D45-8452-EC5A48220C18}" type="par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8E9381E8-9E2B-1A41-B99E-6F25772066D6}" type="sibTrans" cxnId="{CD5DF53A-333F-EC4F-93A1-88C1C3471A3B}">
      <dgm:prSet/>
      <dgm:spPr/>
      <dgm:t>
        <a:bodyPr/>
        <a:lstStyle/>
        <a:p>
          <a:pPr algn="l"/>
          <a:endParaRPr lang="de-DE" sz="800"/>
        </a:p>
      </dgm:t>
    </dgm:pt>
    <dgm:pt modelId="{962C3089-C4A0-A24D-8E0E-901037A846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Rhetorik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A756F3D4-02BC-6740-A963-C9CA1A82E854}" type="par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5C0EF56-2196-7A4C-8806-4552169EC3BB}" type="sibTrans" cxnId="{2C157FDD-BA37-F74C-AF65-BC61CDC60CF6}">
      <dgm:prSet/>
      <dgm:spPr/>
      <dgm:t>
        <a:bodyPr/>
        <a:lstStyle/>
        <a:p>
          <a:pPr algn="l"/>
          <a:endParaRPr lang="de-DE" sz="800"/>
        </a:p>
      </dgm:t>
    </dgm:pt>
    <dgm:pt modelId="{8644CC44-9AA3-B844-A04C-86C2438FDD58}">
      <dgm:prSet custT="1"/>
      <dgm:spPr>
        <a:solidFill>
          <a:schemeClr val="accent3"/>
        </a:solidFill>
      </dgm:spPr>
      <dgm:t>
        <a:bodyPr/>
        <a:lstStyle/>
        <a:p>
          <a:pPr algn="l"/>
          <a:r>
            <a:rPr lang="de-DE" sz="800" dirty="0"/>
            <a:t>           Foliendesign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C3F27AE-9AE2-C046-888C-1F0EC6FA9AE8}" type="par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7BC30F58-7CEB-D946-88E8-5D0220BF0CB2}" type="sibTrans" cxnId="{59EFC737-91C9-EB45-9146-7DDE66C7EDE7}">
      <dgm:prSet/>
      <dgm:spPr/>
      <dgm:t>
        <a:bodyPr/>
        <a:lstStyle/>
        <a:p>
          <a:pPr algn="l"/>
          <a:endParaRPr lang="de-DE" sz="800"/>
        </a:p>
      </dgm:t>
    </dgm:pt>
    <dgm:pt modelId="{EF34C531-EF37-5543-A291-7B61A94CA554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de-DE" sz="800" dirty="0"/>
            <a:t>              Abschluss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502593FF-C5FA-E548-81A2-7D391CD28F38}" type="par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72313B9-C74B-EA48-9036-E37FB139F6E8}" type="sibTrans" cxnId="{E2F831CE-BF62-8441-850E-F7A40190C3F4}">
      <dgm:prSet/>
      <dgm:spPr/>
      <dgm:t>
        <a:bodyPr/>
        <a:lstStyle/>
        <a:p>
          <a:pPr algn="l"/>
          <a:endParaRPr lang="de-DE" sz="800"/>
        </a:p>
      </dgm:t>
    </dgm:pt>
    <dgm:pt modelId="{FB79E064-15D8-464C-BB91-C1EED38B2B53}" type="pres">
      <dgm:prSet presAssocID="{DF1EA43D-E675-6048-909F-041A5FCBFDEF}" presName="Name0" presStyleCnt="0">
        <dgm:presLayoutVars>
          <dgm:dir/>
          <dgm:resizeHandles val="exact"/>
        </dgm:presLayoutVars>
      </dgm:prSet>
      <dgm:spPr/>
    </dgm:pt>
    <dgm:pt modelId="{B0159754-BD00-7945-90DE-67AD5FA48505}" type="pres">
      <dgm:prSet presAssocID="{3891A461-084D-9841-A9A9-9FAF727150B1}" presName="parTxOnly" presStyleLbl="node1" presStyleIdx="0" presStyleCnt="6">
        <dgm:presLayoutVars>
          <dgm:bulletEnabled val="1"/>
        </dgm:presLayoutVars>
      </dgm:prSet>
      <dgm:spPr/>
    </dgm:pt>
    <dgm:pt modelId="{9D5CEC29-15F9-F044-8976-C892B2BEEE27}" type="pres">
      <dgm:prSet presAssocID="{EA53F196-372E-1940-91BE-10B65DC8CC51}" presName="parSpace" presStyleCnt="0"/>
      <dgm:spPr/>
    </dgm:pt>
    <dgm:pt modelId="{D4E017D5-FF2B-5C4F-9EC3-166D01C37374}" type="pres">
      <dgm:prSet presAssocID="{05E11499-03E6-B443-9790-E9530ABA65CD}" presName="parTxOnly" presStyleLbl="node1" presStyleIdx="1" presStyleCnt="6">
        <dgm:presLayoutVars>
          <dgm:bulletEnabled val="1"/>
        </dgm:presLayoutVars>
      </dgm:prSet>
      <dgm:spPr/>
    </dgm:pt>
    <dgm:pt modelId="{31038D05-940B-D54B-BCA9-8921C869E9E9}" type="pres">
      <dgm:prSet presAssocID="{1954167B-74F9-9A46-9940-5FB126A19385}" presName="parSpace" presStyleCnt="0"/>
      <dgm:spPr/>
    </dgm:pt>
    <dgm:pt modelId="{E213499C-3C6A-CC46-A567-BB1073CF4E63}" type="pres">
      <dgm:prSet presAssocID="{962C3089-C4A0-A24D-8E0E-901037A8462A}" presName="parTxOnly" presStyleLbl="node1" presStyleIdx="2" presStyleCnt="6">
        <dgm:presLayoutVars>
          <dgm:bulletEnabled val="1"/>
        </dgm:presLayoutVars>
      </dgm:prSet>
      <dgm:spPr/>
    </dgm:pt>
    <dgm:pt modelId="{69E07C2D-2088-B641-90E3-C49BE1A649E6}" type="pres">
      <dgm:prSet presAssocID="{85C0EF56-2196-7A4C-8806-4552169EC3BB}" presName="parSpace" presStyleCnt="0"/>
      <dgm:spPr/>
    </dgm:pt>
    <dgm:pt modelId="{FAA43FA4-0F4A-E144-B246-F51FE79D9C4F}" type="pres">
      <dgm:prSet presAssocID="{8644CC44-9AA3-B844-A04C-86C2438FDD58}" presName="parTxOnly" presStyleLbl="node1" presStyleIdx="3" presStyleCnt="6">
        <dgm:presLayoutVars>
          <dgm:bulletEnabled val="1"/>
        </dgm:presLayoutVars>
      </dgm:prSet>
      <dgm:spPr/>
    </dgm:pt>
    <dgm:pt modelId="{CABC0B0E-664A-4441-A6C3-E55C74E7FB8F}" type="pres">
      <dgm:prSet presAssocID="{7BC30F58-7CEB-D946-88E8-5D0220BF0CB2}" presName="parSpace" presStyleCnt="0"/>
      <dgm:spPr/>
    </dgm:pt>
    <dgm:pt modelId="{B3F036B0-B535-E946-A2EE-BC25F03E5C03}" type="pres">
      <dgm:prSet presAssocID="{6BAB3AAE-3871-BB45-B1B5-F3B874892886}" presName="parTxOnly" presStyleLbl="node1" presStyleIdx="4" presStyleCnt="6">
        <dgm:presLayoutVars>
          <dgm:bulletEnabled val="1"/>
        </dgm:presLayoutVars>
      </dgm:prSet>
      <dgm:spPr/>
    </dgm:pt>
    <dgm:pt modelId="{995476D2-9E94-FA4C-B086-4E96EC38E4DF}" type="pres">
      <dgm:prSet presAssocID="{8E9381E8-9E2B-1A41-B99E-6F25772066D6}" presName="parSpace" presStyleCnt="0"/>
      <dgm:spPr/>
    </dgm:pt>
    <dgm:pt modelId="{9132568B-3466-D548-8570-C3319480BC33}" type="pres">
      <dgm:prSet presAssocID="{EF34C531-EF37-5543-A291-7B61A94CA55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9EFC737-91C9-EB45-9146-7DDE66C7EDE7}" srcId="{DF1EA43D-E675-6048-909F-041A5FCBFDEF}" destId="{8644CC44-9AA3-B844-A04C-86C2438FDD58}" srcOrd="3" destOrd="0" parTransId="{6C3F27AE-9AE2-C046-888C-1F0EC6FA9AE8}" sibTransId="{7BC30F58-7CEB-D946-88E8-5D0220BF0CB2}"/>
    <dgm:cxn modelId="{CD5DF53A-333F-EC4F-93A1-88C1C3471A3B}" srcId="{DF1EA43D-E675-6048-909F-041A5FCBFDEF}" destId="{6BAB3AAE-3871-BB45-B1B5-F3B874892886}" srcOrd="4" destOrd="0" parTransId="{CAE96681-4878-1D45-8452-EC5A48220C18}" sibTransId="{8E9381E8-9E2B-1A41-B99E-6F25772066D6}"/>
    <dgm:cxn modelId="{AC39D549-26C4-BB42-AAE9-EDADC668D3EF}" type="presOf" srcId="{6BAB3AAE-3871-BB45-B1B5-F3B874892886}" destId="{B3F036B0-B535-E946-A2EE-BC25F03E5C03}" srcOrd="0" destOrd="0" presId="urn:microsoft.com/office/officeart/2005/8/layout/hChevron3"/>
    <dgm:cxn modelId="{6B08F95E-8D2F-4B4A-9FB7-AFAD69456686}" srcId="{DF1EA43D-E675-6048-909F-041A5FCBFDEF}" destId="{05E11499-03E6-B443-9790-E9530ABA65CD}" srcOrd="1" destOrd="0" parTransId="{179194AC-41B6-2847-9A73-3BC018C893DF}" sibTransId="{1954167B-74F9-9A46-9940-5FB126A19385}"/>
    <dgm:cxn modelId="{E175AD74-F0C1-464D-A215-3C93F3A95C4A}" srcId="{DF1EA43D-E675-6048-909F-041A5FCBFDEF}" destId="{3891A461-084D-9841-A9A9-9FAF727150B1}" srcOrd="0" destOrd="0" parTransId="{B2F285F8-188D-B340-A334-6C4BFFF3FA62}" sibTransId="{EA53F196-372E-1940-91BE-10B65DC8CC51}"/>
    <dgm:cxn modelId="{53C0C19C-B7F8-6047-B37F-F57A621E93B9}" type="presOf" srcId="{3891A461-084D-9841-A9A9-9FAF727150B1}" destId="{B0159754-BD00-7945-90DE-67AD5FA48505}" srcOrd="0" destOrd="0" presId="urn:microsoft.com/office/officeart/2005/8/layout/hChevron3"/>
    <dgm:cxn modelId="{ECDA0BA3-24B7-B549-A258-FB4144925079}" type="presOf" srcId="{962C3089-C4A0-A24D-8E0E-901037A8462A}" destId="{E213499C-3C6A-CC46-A567-BB1073CF4E63}" srcOrd="0" destOrd="0" presId="urn:microsoft.com/office/officeart/2005/8/layout/hChevron3"/>
    <dgm:cxn modelId="{B1AEF6A3-1997-9B4A-BBF7-3E38F81DF394}" type="presOf" srcId="{8644CC44-9AA3-B844-A04C-86C2438FDD58}" destId="{FAA43FA4-0F4A-E144-B246-F51FE79D9C4F}" srcOrd="0" destOrd="0" presId="urn:microsoft.com/office/officeart/2005/8/layout/hChevron3"/>
    <dgm:cxn modelId="{840225A5-4AC9-2244-96A0-3034A44C92B1}" type="presOf" srcId="{05E11499-03E6-B443-9790-E9530ABA65CD}" destId="{D4E017D5-FF2B-5C4F-9EC3-166D01C37374}" srcOrd="0" destOrd="0" presId="urn:microsoft.com/office/officeart/2005/8/layout/hChevron3"/>
    <dgm:cxn modelId="{CD11FFAE-C5DE-BE4E-95F2-49396E16779F}" type="presOf" srcId="{DF1EA43D-E675-6048-909F-041A5FCBFDEF}" destId="{FB79E064-15D8-464C-BB91-C1EED38B2B53}" srcOrd="0" destOrd="0" presId="urn:microsoft.com/office/officeart/2005/8/layout/hChevron3"/>
    <dgm:cxn modelId="{7FDAFCB9-C090-7A45-AF2D-57E99C263259}" type="presOf" srcId="{EF34C531-EF37-5543-A291-7B61A94CA554}" destId="{9132568B-3466-D548-8570-C3319480BC33}" srcOrd="0" destOrd="0" presId="urn:microsoft.com/office/officeart/2005/8/layout/hChevron3"/>
    <dgm:cxn modelId="{E2F831CE-BF62-8441-850E-F7A40190C3F4}" srcId="{DF1EA43D-E675-6048-909F-041A5FCBFDEF}" destId="{EF34C531-EF37-5543-A291-7B61A94CA554}" srcOrd="5" destOrd="0" parTransId="{502593FF-C5FA-E548-81A2-7D391CD28F38}" sibTransId="{F72313B9-C74B-EA48-9036-E37FB139F6E8}"/>
    <dgm:cxn modelId="{2C157FDD-BA37-F74C-AF65-BC61CDC60CF6}" srcId="{DF1EA43D-E675-6048-909F-041A5FCBFDEF}" destId="{962C3089-C4A0-A24D-8E0E-901037A8462A}" srcOrd="2" destOrd="0" parTransId="{A756F3D4-02BC-6740-A963-C9CA1A82E854}" sibTransId="{85C0EF56-2196-7A4C-8806-4552169EC3BB}"/>
    <dgm:cxn modelId="{729267F5-F622-CB4F-90C1-13FE6201DBB4}" type="presParOf" srcId="{FB79E064-15D8-464C-BB91-C1EED38B2B53}" destId="{B0159754-BD00-7945-90DE-67AD5FA48505}" srcOrd="0" destOrd="0" presId="urn:microsoft.com/office/officeart/2005/8/layout/hChevron3"/>
    <dgm:cxn modelId="{9277EFF6-08F8-594C-9188-089F40E6316E}" type="presParOf" srcId="{FB79E064-15D8-464C-BB91-C1EED38B2B53}" destId="{9D5CEC29-15F9-F044-8976-C892B2BEEE27}" srcOrd="1" destOrd="0" presId="urn:microsoft.com/office/officeart/2005/8/layout/hChevron3"/>
    <dgm:cxn modelId="{BEF71BEE-5FBF-D24E-8ED5-F56E4B40C13C}" type="presParOf" srcId="{FB79E064-15D8-464C-BB91-C1EED38B2B53}" destId="{D4E017D5-FF2B-5C4F-9EC3-166D01C37374}" srcOrd="2" destOrd="0" presId="urn:microsoft.com/office/officeart/2005/8/layout/hChevron3"/>
    <dgm:cxn modelId="{3E97D8FA-2750-254D-8626-BA584379204D}" type="presParOf" srcId="{FB79E064-15D8-464C-BB91-C1EED38B2B53}" destId="{31038D05-940B-D54B-BCA9-8921C869E9E9}" srcOrd="3" destOrd="0" presId="urn:microsoft.com/office/officeart/2005/8/layout/hChevron3"/>
    <dgm:cxn modelId="{3B729674-03C3-DE43-AC17-59B3E78CEBA6}" type="presParOf" srcId="{FB79E064-15D8-464C-BB91-C1EED38B2B53}" destId="{E213499C-3C6A-CC46-A567-BB1073CF4E63}" srcOrd="4" destOrd="0" presId="urn:microsoft.com/office/officeart/2005/8/layout/hChevron3"/>
    <dgm:cxn modelId="{6BBAC6D8-DB18-3A46-A29A-A4EE32CD5EF1}" type="presParOf" srcId="{FB79E064-15D8-464C-BB91-C1EED38B2B53}" destId="{69E07C2D-2088-B641-90E3-C49BE1A649E6}" srcOrd="5" destOrd="0" presId="urn:microsoft.com/office/officeart/2005/8/layout/hChevron3"/>
    <dgm:cxn modelId="{98E68680-813A-1844-B66E-9A0F3A5CE14F}" type="presParOf" srcId="{FB79E064-15D8-464C-BB91-C1EED38B2B53}" destId="{FAA43FA4-0F4A-E144-B246-F51FE79D9C4F}" srcOrd="6" destOrd="0" presId="urn:microsoft.com/office/officeart/2005/8/layout/hChevron3"/>
    <dgm:cxn modelId="{FB56AD33-08CE-9F4C-8A23-796A87405724}" type="presParOf" srcId="{FB79E064-15D8-464C-BB91-C1EED38B2B53}" destId="{CABC0B0E-664A-4441-A6C3-E55C74E7FB8F}" srcOrd="7" destOrd="0" presId="urn:microsoft.com/office/officeart/2005/8/layout/hChevron3"/>
    <dgm:cxn modelId="{F5732212-25F7-434C-A9C4-F0553AC5E041}" type="presParOf" srcId="{FB79E064-15D8-464C-BB91-C1EED38B2B53}" destId="{B3F036B0-B535-E946-A2EE-BC25F03E5C03}" srcOrd="8" destOrd="0" presId="urn:microsoft.com/office/officeart/2005/8/layout/hChevron3"/>
    <dgm:cxn modelId="{4E35349F-DDEC-8D4C-A766-CDFDC3162B88}" type="presParOf" srcId="{FB79E064-15D8-464C-BB91-C1EED38B2B53}" destId="{995476D2-9E94-FA4C-B086-4E96EC38E4DF}" srcOrd="9" destOrd="0" presId="urn:microsoft.com/office/officeart/2005/8/layout/hChevron3"/>
    <dgm:cxn modelId="{2A866E11-3975-EF45-A52C-229A7894BFC4}" type="presParOf" srcId="{FB79E064-15D8-464C-BB91-C1EED38B2B53}" destId="{9132568B-3466-D548-8570-C3319480BC33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2798460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Foliendesign</a:t>
          </a:r>
        </a:p>
      </dsp:txBody>
      <dsp:txXfrm>
        <a:off x="4150549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Folienmaster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2798460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Foliendesign</a:t>
          </a:r>
        </a:p>
      </dsp:txBody>
      <dsp:txXfrm>
        <a:off x="4150549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Folienmaster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2798460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Foliendesign</a:t>
          </a:r>
        </a:p>
      </dsp:txBody>
      <dsp:txXfrm>
        <a:off x="4150549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Folienmaster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2798460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Foliendesign</a:t>
          </a:r>
        </a:p>
      </dsp:txBody>
      <dsp:txXfrm>
        <a:off x="4150549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Folienmaster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2798460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Foliendesign</a:t>
          </a:r>
        </a:p>
      </dsp:txBody>
      <dsp:txXfrm>
        <a:off x="4150549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Folienmaster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2798460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Foliendesign</a:t>
          </a:r>
        </a:p>
      </dsp:txBody>
      <dsp:txXfrm>
        <a:off x="4150549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Folienmaster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2798460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Foliendesign</a:t>
          </a:r>
        </a:p>
      </dsp:txBody>
      <dsp:txXfrm>
        <a:off x="4150549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Folienmaster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2798460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Foliendesign</a:t>
          </a:r>
        </a:p>
      </dsp:txBody>
      <dsp:txXfrm>
        <a:off x="4150549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Folienmaster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2798460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Foliendesign</a:t>
          </a:r>
        </a:p>
      </dsp:txBody>
      <dsp:txXfrm>
        <a:off x="4150549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Folienmaster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AF868-995F-D344-B8EF-CC7E1EFAD233}">
      <dsp:nvSpPr>
        <dsp:cNvPr id="0" name=""/>
        <dsp:cNvSpPr/>
      </dsp:nvSpPr>
      <dsp:spPr>
        <a:xfrm>
          <a:off x="654" y="0"/>
          <a:ext cx="769967" cy="1799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654" y="0"/>
        <a:ext cx="724971" cy="179985"/>
      </dsp:txXfrm>
    </dsp:sp>
    <dsp:sp modelId="{BDF9F4B8-46C2-B541-B75F-AB01A12B6AD1}">
      <dsp:nvSpPr>
        <dsp:cNvPr id="0" name=""/>
        <dsp:cNvSpPr/>
      </dsp:nvSpPr>
      <dsp:spPr>
        <a:xfrm>
          <a:off x="616628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706621" y="0"/>
        <a:ext cx="589982" cy="179985"/>
      </dsp:txXfrm>
    </dsp:sp>
    <dsp:sp modelId="{BF2E72CC-5272-B14A-81E7-D8509D543F51}">
      <dsp:nvSpPr>
        <dsp:cNvPr id="0" name=""/>
        <dsp:cNvSpPr/>
      </dsp:nvSpPr>
      <dsp:spPr>
        <a:xfrm>
          <a:off x="1232603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1322596" y="0"/>
        <a:ext cx="589982" cy="179985"/>
      </dsp:txXfrm>
    </dsp:sp>
    <dsp:sp modelId="{C6D6FED7-FEDB-AB4C-89DC-08FC8325470A}">
      <dsp:nvSpPr>
        <dsp:cNvPr id="0" name=""/>
        <dsp:cNvSpPr/>
      </dsp:nvSpPr>
      <dsp:spPr>
        <a:xfrm>
          <a:off x="1848577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1938570" y="0"/>
        <a:ext cx="589982" cy="179985"/>
      </dsp:txXfrm>
    </dsp:sp>
    <dsp:sp modelId="{88DBC8B1-14E1-D348-88A0-4F7614322E3C}">
      <dsp:nvSpPr>
        <dsp:cNvPr id="0" name=""/>
        <dsp:cNvSpPr/>
      </dsp:nvSpPr>
      <dsp:spPr>
        <a:xfrm>
          <a:off x="2464551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2554544" y="0"/>
        <a:ext cx="589982" cy="179985"/>
      </dsp:txXfrm>
    </dsp:sp>
    <dsp:sp modelId="{CD3614F9-4B8B-874A-9ADC-250818BDFF11}">
      <dsp:nvSpPr>
        <dsp:cNvPr id="0" name=""/>
        <dsp:cNvSpPr/>
      </dsp:nvSpPr>
      <dsp:spPr>
        <a:xfrm>
          <a:off x="3080526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3170519" y="0"/>
        <a:ext cx="589982" cy="179985"/>
      </dsp:txXfrm>
    </dsp:sp>
    <dsp:sp modelId="{8D862405-A8B6-B844-8B54-417649F18757}">
      <dsp:nvSpPr>
        <dsp:cNvPr id="0" name=""/>
        <dsp:cNvSpPr/>
      </dsp:nvSpPr>
      <dsp:spPr>
        <a:xfrm>
          <a:off x="3696500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3786493" y="0"/>
        <a:ext cx="589982" cy="1799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AF868-995F-D344-B8EF-CC7E1EFAD233}">
      <dsp:nvSpPr>
        <dsp:cNvPr id="0" name=""/>
        <dsp:cNvSpPr/>
      </dsp:nvSpPr>
      <dsp:spPr>
        <a:xfrm>
          <a:off x="654" y="0"/>
          <a:ext cx="769967" cy="1799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654" y="0"/>
        <a:ext cx="724971" cy="179985"/>
      </dsp:txXfrm>
    </dsp:sp>
    <dsp:sp modelId="{BDF9F4B8-46C2-B541-B75F-AB01A12B6AD1}">
      <dsp:nvSpPr>
        <dsp:cNvPr id="0" name=""/>
        <dsp:cNvSpPr/>
      </dsp:nvSpPr>
      <dsp:spPr>
        <a:xfrm>
          <a:off x="616628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706621" y="0"/>
        <a:ext cx="589982" cy="179985"/>
      </dsp:txXfrm>
    </dsp:sp>
    <dsp:sp modelId="{BF2E72CC-5272-B14A-81E7-D8509D543F51}">
      <dsp:nvSpPr>
        <dsp:cNvPr id="0" name=""/>
        <dsp:cNvSpPr/>
      </dsp:nvSpPr>
      <dsp:spPr>
        <a:xfrm>
          <a:off x="1232603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1322596" y="0"/>
        <a:ext cx="589982" cy="179985"/>
      </dsp:txXfrm>
    </dsp:sp>
    <dsp:sp modelId="{C6D6FED7-FEDB-AB4C-89DC-08FC8325470A}">
      <dsp:nvSpPr>
        <dsp:cNvPr id="0" name=""/>
        <dsp:cNvSpPr/>
      </dsp:nvSpPr>
      <dsp:spPr>
        <a:xfrm>
          <a:off x="1848577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1938570" y="0"/>
        <a:ext cx="589982" cy="179985"/>
      </dsp:txXfrm>
    </dsp:sp>
    <dsp:sp modelId="{88DBC8B1-14E1-D348-88A0-4F7614322E3C}">
      <dsp:nvSpPr>
        <dsp:cNvPr id="0" name=""/>
        <dsp:cNvSpPr/>
      </dsp:nvSpPr>
      <dsp:spPr>
        <a:xfrm>
          <a:off x="2464551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2554544" y="0"/>
        <a:ext cx="589982" cy="179985"/>
      </dsp:txXfrm>
    </dsp:sp>
    <dsp:sp modelId="{CD3614F9-4B8B-874A-9ADC-250818BDFF11}">
      <dsp:nvSpPr>
        <dsp:cNvPr id="0" name=""/>
        <dsp:cNvSpPr/>
      </dsp:nvSpPr>
      <dsp:spPr>
        <a:xfrm>
          <a:off x="3080526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Inhalt</a:t>
          </a:r>
        </a:p>
      </dsp:txBody>
      <dsp:txXfrm>
        <a:off x="3170519" y="0"/>
        <a:ext cx="589982" cy="179985"/>
      </dsp:txXfrm>
    </dsp:sp>
    <dsp:sp modelId="{8D862405-A8B6-B844-8B54-417649F18757}">
      <dsp:nvSpPr>
        <dsp:cNvPr id="0" name=""/>
        <dsp:cNvSpPr/>
      </dsp:nvSpPr>
      <dsp:spPr>
        <a:xfrm>
          <a:off x="3696500" y="0"/>
          <a:ext cx="769967" cy="179985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5" tIns="24003" rIns="12002" bIns="24003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/>
            <a:t>Inhalt</a:t>
          </a:r>
        </a:p>
      </dsp:txBody>
      <dsp:txXfrm>
        <a:off x="3786493" y="0"/>
        <a:ext cx="589982" cy="1799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2798460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Foliendesign</a:t>
          </a:r>
        </a:p>
      </dsp:txBody>
      <dsp:txXfrm>
        <a:off x="4150549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Folienmaster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2798460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Foliendesign</a:t>
          </a:r>
        </a:p>
      </dsp:txBody>
      <dsp:txXfrm>
        <a:off x="4150549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Folienmaster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59754-BD00-7945-90DE-67AD5FA48505}">
      <dsp:nvSpPr>
        <dsp:cNvPr id="0" name=""/>
        <dsp:cNvSpPr/>
      </dsp:nvSpPr>
      <dsp:spPr>
        <a:xfrm>
          <a:off x="1031" y="0"/>
          <a:ext cx="1690112" cy="186497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Allgemeines</a:t>
          </a:r>
        </a:p>
      </dsp:txBody>
      <dsp:txXfrm>
        <a:off x="1031" y="0"/>
        <a:ext cx="1643488" cy="186497"/>
      </dsp:txXfrm>
    </dsp:sp>
    <dsp:sp modelId="{D4E017D5-FF2B-5C4F-9EC3-166D01C37374}">
      <dsp:nvSpPr>
        <dsp:cNvPr id="0" name=""/>
        <dsp:cNvSpPr/>
      </dsp:nvSpPr>
      <dsp:spPr>
        <a:xfrm>
          <a:off x="135312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Medien</a:t>
          </a:r>
        </a:p>
      </dsp:txBody>
      <dsp:txXfrm>
        <a:off x="1446370" y="0"/>
        <a:ext cx="1503615" cy="186497"/>
      </dsp:txXfrm>
    </dsp:sp>
    <dsp:sp modelId="{E213499C-3C6A-CC46-A567-BB1073CF4E63}">
      <dsp:nvSpPr>
        <dsp:cNvPr id="0" name=""/>
        <dsp:cNvSpPr/>
      </dsp:nvSpPr>
      <dsp:spPr>
        <a:xfrm>
          <a:off x="2705211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Rhetorik</a:t>
          </a:r>
        </a:p>
      </dsp:txBody>
      <dsp:txXfrm>
        <a:off x="2798460" y="0"/>
        <a:ext cx="1503615" cy="186497"/>
      </dsp:txXfrm>
    </dsp:sp>
    <dsp:sp modelId="{FAA43FA4-0F4A-E144-B246-F51FE79D9C4F}">
      <dsp:nvSpPr>
        <dsp:cNvPr id="0" name=""/>
        <dsp:cNvSpPr/>
      </dsp:nvSpPr>
      <dsp:spPr>
        <a:xfrm>
          <a:off x="4057300" y="0"/>
          <a:ext cx="1690112" cy="186497"/>
        </a:xfrm>
        <a:prstGeom prst="chevron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Foliendesign</a:t>
          </a:r>
        </a:p>
      </dsp:txBody>
      <dsp:txXfrm>
        <a:off x="4150549" y="0"/>
        <a:ext cx="1503615" cy="186497"/>
      </dsp:txXfrm>
    </dsp:sp>
    <dsp:sp modelId="{B3F036B0-B535-E946-A2EE-BC25F03E5C03}">
      <dsp:nvSpPr>
        <dsp:cNvPr id="0" name=""/>
        <dsp:cNvSpPr/>
      </dsp:nvSpPr>
      <dsp:spPr>
        <a:xfrm>
          <a:off x="540939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Folienmaster</a:t>
          </a:r>
        </a:p>
      </dsp:txBody>
      <dsp:txXfrm>
        <a:off x="5502639" y="0"/>
        <a:ext cx="1503615" cy="186497"/>
      </dsp:txXfrm>
    </dsp:sp>
    <dsp:sp modelId="{9132568B-3466-D548-8570-C3319480BC33}">
      <dsp:nvSpPr>
        <dsp:cNvPr id="0" name=""/>
        <dsp:cNvSpPr/>
      </dsp:nvSpPr>
      <dsp:spPr>
        <a:xfrm>
          <a:off x="6761480" y="0"/>
          <a:ext cx="1690112" cy="186497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2004" tIns="21336" rIns="10668" bIns="21336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              Abschluss</a:t>
          </a:r>
        </a:p>
      </dsp:txBody>
      <dsp:txXfrm>
        <a:off x="6854729" y="0"/>
        <a:ext cx="1503615" cy="186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A1E29-FF4A-144D-B86E-AC2F03F5AC2E}" type="datetimeFigureOut">
              <a:rPr lang="de-DE" smtClean="0"/>
              <a:t>22.02.21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10B7E-0AEF-524A-BBCE-F64A6CEFF1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914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16CBA-0A57-4542-B0D6-BE6F36168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00" y="1122363"/>
            <a:ext cx="1188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1985FA-7A52-BD4A-A65C-42E10F973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000" y="3602038"/>
            <a:ext cx="11880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01367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A0829-0F79-8349-8456-9D005750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EFFCA02-00AB-FF43-9EF9-DB49C3E7F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5999" y="1443789"/>
            <a:ext cx="11880000" cy="4446872"/>
          </a:xfr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9978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0C145C1-8BAC-2540-9C11-2A5FA61A1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48800" y="365125"/>
            <a:ext cx="27432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8E7CC32-749F-3A4C-A74F-140409872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365125"/>
            <a:ext cx="9221002" cy="5811838"/>
          </a:xfr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43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ACC4B1-3B8F-0C43-90F9-A4CB977D0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08C87C-79D4-AA4B-90F3-56115DB29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8903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954D9-3357-3943-B0B6-B106953D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1709738"/>
            <a:ext cx="11880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4D50E4-2BE2-4D4D-9FCF-BFD66F587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000" y="4668450"/>
            <a:ext cx="11880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350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15941-6B31-B346-91CB-C23C5442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28" y="0"/>
            <a:ext cx="11880000" cy="144378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22F3DF-AFF0-ED4A-BE13-AFA3C05CF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628" y="1825625"/>
            <a:ext cx="585617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525924C-DDD0-C64A-94AA-A46DD5780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871428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302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2F8092-E20A-1C49-AFE2-DB244BAB61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6000" y="1681163"/>
            <a:ext cx="5841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D8D488C-8406-1F45-8BFD-EF5ABDDB0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000" y="2505075"/>
            <a:ext cx="5841575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24F679-522B-BB4B-83C1-5138FEC3846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863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09AA813-CB6C-0C42-9B14-B6DF125099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863800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89B4224-7366-1446-B614-AE3C6423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0"/>
            <a:ext cx="11880000" cy="144378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16783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0615CE-2515-2949-A294-876FB67CC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581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43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7FC9D6-436E-934D-A7BC-5E856768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04" y="457200"/>
            <a:ext cx="461802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C1381F-E18D-E94E-9CC7-074704982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850816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31110DD-DF9C-1447-9DF3-5B4897CE3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4004" y="2057400"/>
            <a:ext cx="4618021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400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1245B8-E731-D642-8B14-F4D5A9F6C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457200"/>
            <a:ext cx="4616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71180A8-018C-C648-AB63-FCD8E83EAE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8528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1A4C0E1-C190-9C4C-932A-523CB9693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000" y="2057400"/>
            <a:ext cx="46160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59959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01942A3-2F39-9140-BDF6-DB6C323A9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0"/>
            <a:ext cx="11880000" cy="1443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1A6D543-13B7-FD48-967C-794D8527D3C1}"/>
              </a:ext>
            </a:extLst>
          </p:cNvPr>
          <p:cNvSpPr/>
          <p:nvPr userDrawn="1"/>
        </p:nvSpPr>
        <p:spPr>
          <a:xfrm>
            <a:off x="0" y="6486925"/>
            <a:ext cx="12192000" cy="3651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2EC96F-9A77-2C44-A1FF-140A00159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999" y="1443789"/>
            <a:ext cx="11880000" cy="5043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BDFBCD3-D0C0-0F47-A91E-D4F5AE96873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4000" y="6563977"/>
            <a:ext cx="307228" cy="23027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EE22968-046F-C74C-811E-22C2F511E1E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389416" y="6554351"/>
            <a:ext cx="661205" cy="23027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A8509B8-D692-9742-8842-DFA797A4C129}"/>
              </a:ext>
            </a:extLst>
          </p:cNvPr>
          <p:cNvSpPr txBox="1"/>
          <p:nvPr userDrawn="1"/>
        </p:nvSpPr>
        <p:spPr>
          <a:xfrm>
            <a:off x="394632" y="6536752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chemeClr val="bg2">
                    <a:lumMod val="50000"/>
                  </a:schemeClr>
                </a:solidFill>
              </a:rPr>
              <a:t>edu.marik.cc</a:t>
            </a:r>
            <a:endParaRPr lang="de-DE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5991FF-9F2E-2343-9AE5-F29686DC0D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23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3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diagramColors" Target="../diagrams/colors2.xml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11" Type="http://schemas.openxmlformats.org/officeDocument/2006/relationships/diagramLayout" Target="../diagrams/layout2.xml"/><Relationship Id="rId5" Type="http://schemas.openxmlformats.org/officeDocument/2006/relationships/image" Target="../media/image7.tiff"/><Relationship Id="rId10" Type="http://schemas.openxmlformats.org/officeDocument/2006/relationships/diagramData" Target="../diagrams/data2.xml"/><Relationship Id="rId4" Type="http://schemas.openxmlformats.org/officeDocument/2006/relationships/image" Target="../media/image6.tiff"/><Relationship Id="rId9" Type="http://schemas.openxmlformats.org/officeDocument/2006/relationships/image" Target="../media/image11.tiff"/><Relationship Id="rId14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1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96EDF-2603-CF4C-915E-D4B3E09C51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00" y="1997006"/>
            <a:ext cx="11880000" cy="2720063"/>
          </a:xfrm>
        </p:spPr>
        <p:txBody>
          <a:bodyPr/>
          <a:lstStyle/>
          <a:p>
            <a:r>
              <a:rPr lang="de-DE" dirty="0"/>
              <a:t>Präsentationen</a:t>
            </a:r>
            <a:br>
              <a:rPr lang="de-DE" dirty="0"/>
            </a:br>
            <a:r>
              <a:rPr lang="de-DE" dirty="0"/>
              <a:t>und</a:t>
            </a:r>
            <a:br>
              <a:rPr lang="de-DE" dirty="0"/>
            </a:br>
            <a:r>
              <a:rPr lang="de-DE" dirty="0"/>
              <a:t>Folienmaster</a:t>
            </a:r>
          </a:p>
        </p:txBody>
      </p:sp>
      <p:pic>
        <p:nvPicPr>
          <p:cNvPr id="4" name="Bild 4">
            <a:extLst>
              <a:ext uri="{FF2B5EF4-FFF2-40B4-BE49-F238E27FC236}">
                <a16:creationId xmlns:a16="http://schemas.microsoft.com/office/drawing/2014/main" id="{D365736E-937C-4E43-B91E-27A620D87F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93" y="847726"/>
            <a:ext cx="5147813" cy="505515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E03FB17-F7A8-0248-9D97-FFB3A220EF6F}"/>
              </a:ext>
            </a:extLst>
          </p:cNvPr>
          <p:cNvSpPr txBox="1"/>
          <p:nvPr/>
        </p:nvSpPr>
        <p:spPr>
          <a:xfrm>
            <a:off x="9795753" y="6241222"/>
            <a:ext cx="23188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</a:t>
            </a:r>
            <a:r>
              <a:rPr lang="de-DE" sz="900" i="1" dirty="0" err="1"/>
              <a:t>CkExWF</a:t>
            </a:r>
            <a:endParaRPr lang="de-DE" sz="900" i="1" dirty="0"/>
          </a:p>
        </p:txBody>
      </p:sp>
    </p:spTree>
    <p:extLst>
      <p:ext uri="{BB962C8B-B14F-4D97-AF65-F5344CB8AC3E}">
        <p14:creationId xmlns:p14="http://schemas.microsoft.com/office/powerpoint/2010/main" val="131072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DF8DB-3637-854B-B22A-E8EE19AB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Foliendesign – Ordnung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8BE988-8B33-3541-AEC8-3DD1FF41C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Gliederung (optisch und im Vortrag) </a:t>
            </a:r>
          </a:p>
          <a:p>
            <a:r>
              <a:rPr lang="de-DE" dirty="0"/>
              <a:t>Inhaltsverzeichnis, Statusleiste o.ä. </a:t>
            </a:r>
          </a:p>
          <a:p>
            <a:r>
              <a:rPr lang="de-DE" dirty="0"/>
              <a:t>Einheitliche Folien (Folienmaster verwenden) </a:t>
            </a:r>
          </a:p>
          <a:p>
            <a:r>
              <a:rPr lang="de-DE" dirty="0"/>
              <a:t>Weniger ist mehr, noch weniger ist noch mehr </a:t>
            </a:r>
          </a:p>
          <a:p>
            <a:r>
              <a:rPr lang="de-DE" dirty="0"/>
              <a:t>Titel, Überschrift, Inhalt deutlich abgrenzen</a:t>
            </a:r>
          </a:p>
          <a:p>
            <a:endParaRPr lang="de-DE" dirty="0"/>
          </a:p>
          <a:p>
            <a:r>
              <a:rPr lang="de-DE" b="1" dirty="0"/>
              <a:t>Keine unlesbaren Informationen!!! </a:t>
            </a:r>
          </a:p>
          <a:p>
            <a:pPr marL="0" indent="0">
              <a:buNone/>
            </a:pPr>
            <a:r>
              <a:rPr lang="de-DE" sz="800" b="1" dirty="0"/>
              <a:t>          </a:t>
            </a:r>
            <a:r>
              <a:rPr lang="de-DE" sz="800" b="1" dirty="0">
                <a:solidFill>
                  <a:srgbClr val="FF0000"/>
                </a:solidFill>
              </a:rPr>
              <a:t>Wie z.B. so etwas</a:t>
            </a:r>
          </a:p>
          <a:p>
            <a:endParaRPr lang="de-DE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1932949E-6983-2847-8419-234E734AD2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6724503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509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4D833C5-E002-7F41-9BA2-AF9353D3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Foliendesign – Schrift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9971E9D-0D97-CC4D-AF3B-792E55284A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Keine ausgefallenen Schriften </a:t>
            </a:r>
          </a:p>
          <a:p>
            <a:r>
              <a:rPr lang="de-DE" dirty="0"/>
              <a:t>Maximal 2-3 Schriftarten</a:t>
            </a:r>
          </a:p>
          <a:p>
            <a:r>
              <a:rPr lang="de-DE" dirty="0"/>
              <a:t>Lesbarkeit überprüfen </a:t>
            </a:r>
          </a:p>
          <a:p>
            <a:r>
              <a:rPr lang="de-DE" dirty="0"/>
              <a:t>Nur Standard-Schriften </a:t>
            </a:r>
          </a:p>
          <a:p>
            <a:pPr lvl="1"/>
            <a:r>
              <a:rPr lang="de-DE" dirty="0"/>
              <a:t>problematisch auf fremden PCs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917DCAF-29BF-0043-852B-D7974CF9D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62692" y="1825625"/>
            <a:ext cx="3880935" cy="4351338"/>
          </a:xfrm>
        </p:spPr>
        <p:txBody>
          <a:bodyPr>
            <a:normAutofit lnSpcReduction="10000"/>
          </a:bodyPr>
          <a:lstStyle/>
          <a:p>
            <a:pPr marL="0" indent="0">
              <a:buFont typeface="Arial"/>
              <a:buNone/>
            </a:pPr>
            <a:r>
              <a:rPr lang="de-DE" dirty="0">
                <a:latin typeface="Arial" charset="0"/>
                <a:ea typeface="Arial" charset="0"/>
                <a:cs typeface="Arial" charset="0"/>
              </a:rPr>
              <a:t>Arial</a:t>
            </a:r>
          </a:p>
          <a:p>
            <a:pPr marL="0" indent="0">
              <a:buFont typeface="Arial"/>
              <a:buNone/>
            </a:pPr>
            <a:r>
              <a:rPr lang="de-DE" dirty="0"/>
              <a:t>Calibri</a:t>
            </a:r>
          </a:p>
          <a:p>
            <a:pPr marL="0" indent="0">
              <a:buFont typeface="Arial"/>
              <a:buNone/>
            </a:pPr>
            <a:r>
              <a:rPr lang="de-DE" dirty="0">
                <a:latin typeface="Cambria" charset="0"/>
                <a:ea typeface="Cambria" charset="0"/>
                <a:cs typeface="Cambria" charset="0"/>
              </a:rPr>
              <a:t>Cambria</a:t>
            </a:r>
          </a:p>
          <a:p>
            <a:pPr marL="0" indent="0">
              <a:buFont typeface="Arial"/>
              <a:buNone/>
            </a:pPr>
            <a:r>
              <a:rPr lang="de-DE" dirty="0">
                <a:latin typeface="Constantia" charset="0"/>
                <a:ea typeface="Constantia" charset="0"/>
                <a:cs typeface="Constantia" charset="0"/>
              </a:rPr>
              <a:t>Constantia</a:t>
            </a:r>
          </a:p>
          <a:p>
            <a:pPr marL="0" indent="0">
              <a:buFont typeface="Arial"/>
              <a:buNone/>
            </a:pPr>
            <a:r>
              <a:rPr lang="de-DE" dirty="0">
                <a:latin typeface="Corbel" charset="0"/>
                <a:ea typeface="Corbel" charset="0"/>
                <a:cs typeface="Corbel" charset="0"/>
              </a:rPr>
              <a:t>Corbel</a:t>
            </a:r>
          </a:p>
          <a:p>
            <a:pPr marL="0" indent="0">
              <a:buFont typeface="Arial"/>
              <a:buNone/>
            </a:pPr>
            <a:r>
              <a:rPr lang="de-DE" dirty="0">
                <a:latin typeface="Georgia" charset="0"/>
                <a:ea typeface="Georgia" charset="0"/>
                <a:cs typeface="Georgia" charset="0"/>
              </a:rPr>
              <a:t>Georgia</a:t>
            </a:r>
          </a:p>
          <a:p>
            <a:pPr marL="0" indent="0">
              <a:buFont typeface="Arial"/>
              <a:buNone/>
            </a:pP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Tahoma</a:t>
            </a:r>
            <a:endParaRPr lang="de-DE" dirty="0">
              <a:latin typeface="Tahoma" charset="0"/>
              <a:ea typeface="Tahoma" charset="0"/>
              <a:cs typeface="Tahoma" charset="0"/>
            </a:endParaRPr>
          </a:p>
          <a:p>
            <a:pPr marL="0" indent="0">
              <a:buFont typeface="Arial"/>
              <a:buNone/>
            </a:pPr>
            <a:r>
              <a:rPr lang="de-DE" dirty="0">
                <a:latin typeface="Times New Roman" charset="0"/>
                <a:ea typeface="Times New Roman" charset="0"/>
                <a:cs typeface="Times New Roman" charset="0"/>
              </a:rPr>
              <a:t>Times New Roman</a:t>
            </a:r>
          </a:p>
          <a:p>
            <a:pPr marL="0" indent="0">
              <a:buFont typeface="Arial"/>
              <a:buNone/>
            </a:pPr>
            <a:r>
              <a:rPr lang="de-DE" dirty="0" err="1">
                <a:latin typeface="Trebuchet MS" charset="0"/>
                <a:ea typeface="Trebuchet MS" charset="0"/>
                <a:cs typeface="Trebuchet MS" charset="0"/>
              </a:rPr>
              <a:t>Trebuchet</a:t>
            </a:r>
            <a:r>
              <a:rPr lang="de-DE" dirty="0">
                <a:latin typeface="Trebuchet MS" charset="0"/>
                <a:ea typeface="Trebuchet MS" charset="0"/>
                <a:cs typeface="Trebuchet MS" charset="0"/>
              </a:rPr>
              <a:t> MS</a:t>
            </a:r>
          </a:p>
          <a:p>
            <a:pPr marL="0" indent="0">
              <a:buFont typeface="Arial"/>
              <a:buNone/>
            </a:pPr>
            <a:r>
              <a:rPr lang="de-DE" dirty="0" err="1">
                <a:latin typeface="Verdana" charset="0"/>
                <a:ea typeface="Verdana" charset="0"/>
                <a:cs typeface="Verdana" charset="0"/>
              </a:rPr>
              <a:t>Verdana</a:t>
            </a:r>
            <a:endParaRPr lang="de-DE" dirty="0">
              <a:latin typeface="Verdana" charset="0"/>
              <a:ea typeface="Verdana" charset="0"/>
              <a:cs typeface="Verdana" charset="0"/>
            </a:endParaRPr>
          </a:p>
          <a:p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D6576D47-3363-ED49-A8DF-A1571054A0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6956575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7183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40857-B7A9-9740-8BAA-DD74F800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Folienmaster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F229492-E788-054D-AC8F-9BB4CF9427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Alle Folien selbe Schriftart, Bilder und Design </a:t>
            </a:r>
          </a:p>
          <a:p>
            <a:r>
              <a:rPr lang="de-DE" dirty="0"/>
              <a:t>Änderungen werden für alle Folien übernommen</a:t>
            </a:r>
          </a:p>
          <a:p>
            <a:r>
              <a:rPr lang="de-DE" dirty="0"/>
              <a:t>Folienmasteransicht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/>
              <a:t>Registerkarte “Ansicht“</a:t>
            </a:r>
          </a:p>
          <a:p>
            <a:r>
              <a:rPr lang="de-DE" dirty="0"/>
              <a:t>Folienmaster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/>
              <a:t>oberste Folie im Miniaturansichtsfenster auf der linken Fensterseite</a:t>
            </a:r>
          </a:p>
          <a:p>
            <a:r>
              <a:rPr lang="de-DE" dirty="0"/>
              <a:t>Zugehörige Folienlayouts werden unter dem Folienmaster angezeigt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3858ED3A-3162-7E4A-B575-592025C187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569593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Folienmaster und Folienlayouts">
            <a:extLst>
              <a:ext uri="{FF2B5EF4-FFF2-40B4-BE49-F238E27FC236}">
                <a16:creationId xmlns:a16="http://schemas.microsoft.com/office/drawing/2014/main" id="{A4BA24D5-E108-3B4D-A2D5-4B3B2B4652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81" y="2064544"/>
            <a:ext cx="5715000" cy="3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B61FF92-23E7-BB4F-B410-99974388E7F5}"/>
              </a:ext>
            </a:extLst>
          </p:cNvPr>
          <p:cNvSpPr txBox="1"/>
          <p:nvPr/>
        </p:nvSpPr>
        <p:spPr>
          <a:xfrm>
            <a:off x="8719698" y="5948435"/>
            <a:ext cx="33654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images.app.goo.gl</a:t>
            </a:r>
            <a:r>
              <a:rPr lang="de-DE" sz="900" i="1" dirty="0"/>
              <a:t>/LCpoCiND2HayFqbN8</a:t>
            </a:r>
          </a:p>
        </p:txBody>
      </p:sp>
    </p:spTree>
    <p:extLst>
      <p:ext uri="{BB962C8B-B14F-4D97-AF65-F5344CB8AC3E}">
        <p14:creationId xmlns:p14="http://schemas.microsoft.com/office/powerpoint/2010/main" val="641711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E5AC085-EEB9-134C-B788-2FD94A15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it‘s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turn 👉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4B0A602-2F9C-9B4A-A8D9-D4EBD02CF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b="1" dirty="0"/>
              <a:t>EINZELARBEIT</a:t>
            </a:r>
          </a:p>
          <a:p>
            <a:r>
              <a:rPr lang="de-DE" dirty="0"/>
              <a:t>Gestalte für deine eigene Wunschfirma einen Folienmaster und erstelle damit eine Kurzpräsentation zu deinem Unternehmen</a:t>
            </a:r>
          </a:p>
          <a:p>
            <a:r>
              <a:rPr lang="de-DE" dirty="0"/>
              <a:t>(Redezeit max. 4 min / 4-5 Folien)</a:t>
            </a:r>
          </a:p>
          <a:p>
            <a:endParaRPr lang="de-DE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F8DB5693-00F4-5146-9BB3-DFF16EE5A4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7824605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331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3C4DA6-2B3B-8347-9F94-2C156C688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Professionell Präsentieren – aber wie?! 🤔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2B28E5-B829-B248-9664-4D81EDABB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200" dirty="0"/>
              <a:t>Inhalt:</a:t>
            </a:r>
          </a:p>
          <a:p>
            <a:r>
              <a:rPr lang="de-DE" sz="2800" dirty="0"/>
              <a:t>Medien</a:t>
            </a:r>
          </a:p>
          <a:p>
            <a:r>
              <a:rPr lang="de-DE" sz="2800" dirty="0" err="1"/>
              <a:t>Do‘s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Don‘ts</a:t>
            </a:r>
            <a:endParaRPr lang="de-DE" sz="2800" dirty="0"/>
          </a:p>
          <a:p>
            <a:pPr lvl="1"/>
            <a:r>
              <a:rPr lang="de-DE" sz="2400" dirty="0"/>
              <a:t>Rhetorik</a:t>
            </a:r>
          </a:p>
          <a:p>
            <a:pPr lvl="1"/>
            <a:r>
              <a:rPr lang="de-DE" sz="2400" dirty="0"/>
              <a:t>Foliendesign</a:t>
            </a:r>
          </a:p>
          <a:p>
            <a:r>
              <a:rPr lang="de-DE" sz="2800" dirty="0"/>
              <a:t>Folienmaster</a:t>
            </a:r>
          </a:p>
          <a:p>
            <a:r>
              <a:rPr lang="de-DE" sz="2800" dirty="0"/>
              <a:t>Abschluss</a:t>
            </a:r>
          </a:p>
          <a:p>
            <a:endParaRPr lang="de-DE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24502E84-EEBD-FB4A-9B84-2A4AF6E031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5737760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E5809027-49A4-7743-9689-4E6C666DA95C}"/>
              </a:ext>
            </a:extLst>
          </p:cNvPr>
          <p:cNvSpPr txBox="1"/>
          <p:nvPr/>
        </p:nvSpPr>
        <p:spPr>
          <a:xfrm>
            <a:off x="3264408" y="5221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163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DEDD22D7-2436-E84D-ACCB-8457A27769EE}"/>
              </a:ext>
            </a:extLst>
          </p:cNvPr>
          <p:cNvSpPr txBox="1"/>
          <p:nvPr/>
        </p:nvSpPr>
        <p:spPr>
          <a:xfrm>
            <a:off x="9402493" y="2698011"/>
            <a:ext cx="23853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/9W1dMZ</a:t>
            </a:r>
          </a:p>
        </p:txBody>
      </p:sp>
      <p:pic>
        <p:nvPicPr>
          <p:cNvPr id="12" name="Bild 34">
            <a:extLst>
              <a:ext uri="{FF2B5EF4-FFF2-40B4-BE49-F238E27FC236}">
                <a16:creationId xmlns:a16="http://schemas.microsoft.com/office/drawing/2014/main" id="{4D87DB2E-0BBC-784F-8D33-F1F1107AE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925"/>
          <a:stretch/>
        </p:blipFill>
        <p:spPr>
          <a:xfrm>
            <a:off x="7599951" y="3197545"/>
            <a:ext cx="1707483" cy="145359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7F7AA6C-4802-C746-86EE-769705EC0484}"/>
              </a:ext>
            </a:extLst>
          </p:cNvPr>
          <p:cNvSpPr txBox="1"/>
          <p:nvPr/>
        </p:nvSpPr>
        <p:spPr>
          <a:xfrm>
            <a:off x="7364534" y="2910150"/>
            <a:ext cx="2369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/DAX1Bs</a:t>
            </a:r>
          </a:p>
        </p:txBody>
      </p:sp>
      <p:pic>
        <p:nvPicPr>
          <p:cNvPr id="16" name="Bild 38">
            <a:extLst>
              <a:ext uri="{FF2B5EF4-FFF2-40B4-BE49-F238E27FC236}">
                <a16:creationId xmlns:a16="http://schemas.microsoft.com/office/drawing/2014/main" id="{E2A59B2D-F760-CF4F-AD6F-DF0CFDE3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235" y="4947119"/>
            <a:ext cx="1550055" cy="814593"/>
          </a:xfrm>
          <a:prstGeom prst="rect">
            <a:avLst/>
          </a:prstGeom>
        </p:spPr>
      </p:pic>
      <p:pic>
        <p:nvPicPr>
          <p:cNvPr id="4" name="Bild 26">
            <a:extLst>
              <a:ext uri="{FF2B5EF4-FFF2-40B4-BE49-F238E27FC236}">
                <a16:creationId xmlns:a16="http://schemas.microsoft.com/office/drawing/2014/main" id="{5ABD2DEF-0DEB-114C-99A8-06478EC47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917" y="1142258"/>
            <a:ext cx="1008233" cy="148487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583024-2200-A64C-8BAE-F3CC9FB22477}"/>
              </a:ext>
            </a:extLst>
          </p:cNvPr>
          <p:cNvSpPr txBox="1"/>
          <p:nvPr/>
        </p:nvSpPr>
        <p:spPr>
          <a:xfrm>
            <a:off x="5359544" y="2696206"/>
            <a:ext cx="23326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/5B5AQD</a:t>
            </a:r>
          </a:p>
        </p:txBody>
      </p:sp>
      <p:pic>
        <p:nvPicPr>
          <p:cNvPr id="6" name="Bild 28">
            <a:extLst>
              <a:ext uri="{FF2B5EF4-FFF2-40B4-BE49-F238E27FC236}">
                <a16:creationId xmlns:a16="http://schemas.microsoft.com/office/drawing/2014/main" id="{BD4CEC47-6728-074E-827F-8671DAC9F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951" y="1098966"/>
            <a:ext cx="1689318" cy="137166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2E0BFAF-19B6-D146-8D70-F57DC012E1C4}"/>
              </a:ext>
            </a:extLst>
          </p:cNvPr>
          <p:cNvSpPr txBox="1"/>
          <p:nvPr/>
        </p:nvSpPr>
        <p:spPr>
          <a:xfrm>
            <a:off x="7174978" y="1051531"/>
            <a:ext cx="23763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/Qg6sQL</a:t>
            </a:r>
          </a:p>
        </p:txBody>
      </p:sp>
      <p:pic>
        <p:nvPicPr>
          <p:cNvPr id="8" name="Bild 30">
            <a:extLst>
              <a:ext uri="{FF2B5EF4-FFF2-40B4-BE49-F238E27FC236}">
                <a16:creationId xmlns:a16="http://schemas.microsoft.com/office/drawing/2014/main" id="{2AEC49E1-8790-794C-BC54-4AC8B574A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0481" y="1199984"/>
            <a:ext cx="1876361" cy="1407271"/>
          </a:xfrm>
          <a:prstGeom prst="rect">
            <a:avLst/>
          </a:prstGeom>
        </p:spPr>
      </p:pic>
      <p:pic>
        <p:nvPicPr>
          <p:cNvPr id="10" name="Bild 32">
            <a:extLst>
              <a:ext uri="{FF2B5EF4-FFF2-40B4-BE49-F238E27FC236}">
                <a16:creationId xmlns:a16="http://schemas.microsoft.com/office/drawing/2014/main" id="{37212566-F6A8-CF43-833E-B39FCEEA41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549" y="3005235"/>
            <a:ext cx="945450" cy="159345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B10EC6F-8570-334B-ACD9-BDAC80909AA0}"/>
              </a:ext>
            </a:extLst>
          </p:cNvPr>
          <p:cNvSpPr txBox="1"/>
          <p:nvPr/>
        </p:nvSpPr>
        <p:spPr>
          <a:xfrm>
            <a:off x="5359544" y="4733292"/>
            <a:ext cx="2368692" cy="23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</a:t>
            </a:r>
            <a:r>
              <a:rPr lang="de-DE" sz="900" i="1" dirty="0" err="1"/>
              <a:t>NvYgkW</a:t>
            </a:r>
            <a:endParaRPr lang="de-DE" sz="900" i="1" dirty="0"/>
          </a:p>
        </p:txBody>
      </p:sp>
      <p:pic>
        <p:nvPicPr>
          <p:cNvPr id="14" name="Bild 36">
            <a:extLst>
              <a:ext uri="{FF2B5EF4-FFF2-40B4-BE49-F238E27FC236}">
                <a16:creationId xmlns:a16="http://schemas.microsoft.com/office/drawing/2014/main" id="{32397BFB-30EE-434C-A592-C1BFBC4531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2493" y="3051660"/>
            <a:ext cx="2463509" cy="145757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5FF1C2A-E064-5142-A893-E2524E167B6A}"/>
              </a:ext>
            </a:extLst>
          </p:cNvPr>
          <p:cNvSpPr txBox="1"/>
          <p:nvPr/>
        </p:nvSpPr>
        <p:spPr>
          <a:xfrm>
            <a:off x="9660481" y="4733292"/>
            <a:ext cx="2263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/hhLB19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77B016A-EDBA-D44F-8E49-FA249CAD21DA}"/>
              </a:ext>
            </a:extLst>
          </p:cNvPr>
          <p:cNvSpPr txBox="1"/>
          <p:nvPr/>
        </p:nvSpPr>
        <p:spPr>
          <a:xfrm>
            <a:off x="7266562" y="5742187"/>
            <a:ext cx="2393919" cy="23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/CXTUVX</a:t>
            </a:r>
          </a:p>
        </p:txBody>
      </p:sp>
      <p:pic>
        <p:nvPicPr>
          <p:cNvPr id="18" name="Bild 40">
            <a:extLst>
              <a:ext uri="{FF2B5EF4-FFF2-40B4-BE49-F238E27FC236}">
                <a16:creationId xmlns:a16="http://schemas.microsoft.com/office/drawing/2014/main" id="{342D3B80-2100-4345-88D4-AC085BF3B6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4021" y="5131266"/>
            <a:ext cx="1503877" cy="47610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2DF160A6-058C-E249-BB38-F59884E76A9A}"/>
              </a:ext>
            </a:extLst>
          </p:cNvPr>
          <p:cNvSpPr txBox="1"/>
          <p:nvPr/>
        </p:nvSpPr>
        <p:spPr>
          <a:xfrm>
            <a:off x="9652562" y="5758889"/>
            <a:ext cx="2320736" cy="23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/NXaaT1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332F89AD-29A3-DC47-B2A4-4FF3F4494B2B}"/>
              </a:ext>
            </a:extLst>
          </p:cNvPr>
          <p:cNvSpPr/>
          <p:nvPr/>
        </p:nvSpPr>
        <p:spPr>
          <a:xfrm>
            <a:off x="5337452" y="971285"/>
            <a:ext cx="6790660" cy="50042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349124-E816-8C44-97C3-ECA42251B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FF5879-3E79-CE4B-B9CD-135675993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Artefakte der Steinzeit</a:t>
            </a:r>
          </a:p>
          <a:p>
            <a:pPr lvl="1"/>
            <a:r>
              <a:rPr lang="de-DE" dirty="0"/>
              <a:t>Overheadprojektor und Folien</a:t>
            </a:r>
          </a:p>
          <a:p>
            <a:pPr lvl="1"/>
            <a:r>
              <a:rPr lang="de-DE" dirty="0"/>
              <a:t>Dias</a:t>
            </a:r>
          </a:p>
          <a:p>
            <a:pPr lvl="1"/>
            <a:r>
              <a:rPr lang="de-DE" dirty="0"/>
              <a:t>Tafelbild</a:t>
            </a:r>
          </a:p>
          <a:p>
            <a:r>
              <a:rPr lang="de-DE" dirty="0"/>
              <a:t>Wandplakat</a:t>
            </a:r>
          </a:p>
          <a:p>
            <a:r>
              <a:rPr lang="de-DE" dirty="0"/>
              <a:t>Handout</a:t>
            </a:r>
          </a:p>
          <a:p>
            <a:r>
              <a:rPr lang="de-DE" dirty="0"/>
              <a:t>Flipchart</a:t>
            </a:r>
          </a:p>
          <a:p>
            <a:r>
              <a:rPr lang="de-DE" dirty="0" err="1"/>
              <a:t>Metaplan</a:t>
            </a:r>
            <a:r>
              <a:rPr lang="de-DE" dirty="0"/>
              <a:t> / Mindmap</a:t>
            </a:r>
          </a:p>
          <a:p>
            <a:r>
              <a:rPr lang="de-DE" dirty="0"/>
              <a:t>Videofilm</a:t>
            </a:r>
          </a:p>
          <a:p>
            <a:r>
              <a:rPr lang="de-DE" dirty="0"/>
              <a:t>Computer / Internet</a:t>
            </a:r>
          </a:p>
          <a:p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0EA6BD5-8AD9-4C46-A796-C6E19E801B69}"/>
              </a:ext>
            </a:extLst>
          </p:cNvPr>
          <p:cNvSpPr txBox="1"/>
          <p:nvPr/>
        </p:nvSpPr>
        <p:spPr>
          <a:xfrm rot="19634617">
            <a:off x="6334986" y="2482469"/>
            <a:ext cx="5523640" cy="2642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rgbClr val="FF0000"/>
                </a:solidFill>
              </a:rPr>
              <a:t>Medium immer nach Präsentationsthema und Umgebung wählen!!!</a:t>
            </a:r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3355FB53-0723-E041-8DD5-90E1A5FD99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6156539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97384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5" grpId="0"/>
      <p:bldP spid="7" grpId="0"/>
      <p:bldP spid="11" grpId="0"/>
      <p:bldP spid="15" grpId="0"/>
      <p:bldP spid="17" grpId="0"/>
      <p:bldP spid="19" grpId="0"/>
      <p:bldP spid="21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C9D93D5-F4EB-B24B-9E29-C007B9FED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RICHTIG  </a:t>
            </a:r>
            <a:r>
              <a:rPr lang="de-DE" sz="2000" dirty="0"/>
              <a:t>✅</a:t>
            </a:r>
          </a:p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840F7FC-2FFB-7245-ADFF-3475642F3E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Langsam sprechen</a:t>
            </a:r>
          </a:p>
          <a:p>
            <a:r>
              <a:rPr lang="de-DE" dirty="0"/>
              <a:t>Dynamisch sprechen</a:t>
            </a:r>
          </a:p>
          <a:p>
            <a:r>
              <a:rPr lang="de-DE" dirty="0"/>
              <a:t>Satzpausen einlegen</a:t>
            </a:r>
          </a:p>
          <a:p>
            <a:r>
              <a:rPr lang="de-DE" dirty="0"/>
              <a:t>Handnotizen</a:t>
            </a:r>
          </a:p>
          <a:p>
            <a:r>
              <a:rPr lang="de-DE" dirty="0"/>
              <a:t>Stift/Zeigestab in der Hand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5A3B4A1-EDAA-7248-876D-ACD19DF2B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FALSCH  </a:t>
            </a:r>
            <a:r>
              <a:rPr lang="de-DE" sz="2300" dirty="0"/>
              <a:t>⛔️</a:t>
            </a:r>
          </a:p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A06F5F5-4D2E-FE49-A0B2-9B6FF7AC11D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Schnelles Runterrattern</a:t>
            </a:r>
          </a:p>
          <a:p>
            <a:r>
              <a:rPr lang="de-DE" dirty="0"/>
              <a:t>Monotone Stimmlage</a:t>
            </a:r>
          </a:p>
          <a:p>
            <a:r>
              <a:rPr lang="de-DE" dirty="0" err="1"/>
              <a:t>Euhm</a:t>
            </a:r>
            <a:r>
              <a:rPr lang="de-DE" dirty="0"/>
              <a:t>, Ähm, </a:t>
            </a:r>
            <a:r>
              <a:rPr lang="de-DE" dirty="0" err="1"/>
              <a:t>Hmm</a:t>
            </a:r>
            <a:r>
              <a:rPr lang="de-DE" dirty="0"/>
              <a:t>,...</a:t>
            </a:r>
          </a:p>
          <a:p>
            <a:r>
              <a:rPr lang="de-DE" dirty="0"/>
              <a:t>Nicht ablesen</a:t>
            </a:r>
          </a:p>
          <a:p>
            <a:r>
              <a:rPr lang="de-DE" dirty="0"/>
              <a:t>Hände in den Hosentaschen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C83DA2-82C1-5241-B45F-87ED8595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Do‘s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Don‘ts</a:t>
            </a:r>
            <a:r>
              <a:rPr lang="de-DE" dirty="0"/>
              <a:t> – Rhetorik 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3518F212-60CA-BA4D-A567-8092DEC296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0218551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54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5DEDE37-89FD-2B45-9BFA-93BB602CC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Do‘s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Don‘ts</a:t>
            </a:r>
            <a:r>
              <a:rPr lang="de-DE" dirty="0"/>
              <a:t> – Foliendesign 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E3F929A-A9BA-9E43-8576-2F79CA828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200" dirty="0"/>
              <a:t>Inhalt:</a:t>
            </a:r>
          </a:p>
          <a:p>
            <a:r>
              <a:rPr lang="de-DE" sz="2800" dirty="0"/>
              <a:t>Optische Aspekte</a:t>
            </a:r>
          </a:p>
          <a:p>
            <a:pPr lvl="1"/>
            <a:r>
              <a:rPr lang="de-DE" sz="2400" dirty="0"/>
              <a:t>Hintergrund</a:t>
            </a:r>
          </a:p>
          <a:p>
            <a:pPr lvl="1"/>
            <a:r>
              <a:rPr lang="de-DE" sz="2400" dirty="0"/>
              <a:t>Farbe</a:t>
            </a:r>
          </a:p>
          <a:p>
            <a:pPr lvl="1"/>
            <a:r>
              <a:rPr lang="de-DE" sz="2400" dirty="0"/>
              <a:t>Bilder und Text</a:t>
            </a:r>
          </a:p>
          <a:p>
            <a:pPr lvl="1"/>
            <a:r>
              <a:rPr lang="de-DE" sz="2400" dirty="0"/>
              <a:t>Animationen</a:t>
            </a:r>
          </a:p>
          <a:p>
            <a:r>
              <a:rPr lang="de-DE" dirty="0"/>
              <a:t>Ordnung</a:t>
            </a:r>
          </a:p>
          <a:p>
            <a:r>
              <a:rPr lang="de-DE" dirty="0"/>
              <a:t>Schrift</a:t>
            </a:r>
          </a:p>
          <a:p>
            <a:endParaRPr lang="de-DE" sz="3200" dirty="0"/>
          </a:p>
          <a:p>
            <a:endParaRPr lang="de-DE" dirty="0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984257A1-43B7-1F43-B0E8-AC2A7131FF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6724503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8593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AE3D1-AEF8-8349-8C95-65BB105C1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Foliendesign – Optische Aspekte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906114-2356-2943-98AE-04BD19029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Heller vs. dunkler Hintergrund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4E2550F-1E18-D54D-9ED4-9ED9831B7653}"/>
              </a:ext>
            </a:extLst>
          </p:cNvPr>
          <p:cNvSpPr/>
          <p:nvPr/>
        </p:nvSpPr>
        <p:spPr>
          <a:xfrm>
            <a:off x="779150" y="2541182"/>
            <a:ext cx="4593265" cy="34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rechts 4">
            <a:extLst>
              <a:ext uri="{FF2B5EF4-FFF2-40B4-BE49-F238E27FC236}">
                <a16:creationId xmlns:a16="http://schemas.microsoft.com/office/drawing/2014/main" id="{B099F000-EC39-F44A-81DD-8ABEA88E298E}"/>
              </a:ext>
            </a:extLst>
          </p:cNvPr>
          <p:cNvSpPr/>
          <p:nvPr/>
        </p:nvSpPr>
        <p:spPr>
          <a:xfrm>
            <a:off x="5714428" y="4051004"/>
            <a:ext cx="754912" cy="478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5CA42A1-FA59-E343-A560-02CFCD821FC3}"/>
              </a:ext>
            </a:extLst>
          </p:cNvPr>
          <p:cNvSpPr/>
          <p:nvPr/>
        </p:nvSpPr>
        <p:spPr>
          <a:xfrm>
            <a:off x="6811353" y="2541182"/>
            <a:ext cx="4593265" cy="34981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351005E-C98A-8741-A7F0-C2268A7EA903}"/>
              </a:ext>
            </a:extLst>
          </p:cNvPr>
          <p:cNvSpPr/>
          <p:nvPr/>
        </p:nvSpPr>
        <p:spPr>
          <a:xfrm>
            <a:off x="784468" y="2546499"/>
            <a:ext cx="4582631" cy="510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</a:rPr>
              <a:t>Überschrift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FE1089C-A741-5B4D-A505-ACC0ACB0F1DE}"/>
              </a:ext>
            </a:extLst>
          </p:cNvPr>
          <p:cNvSpPr/>
          <p:nvPr/>
        </p:nvSpPr>
        <p:spPr>
          <a:xfrm>
            <a:off x="6816671" y="2546498"/>
            <a:ext cx="4582631" cy="510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Überschrift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FCF288F-4211-E14E-9C62-402310D414DE}"/>
              </a:ext>
            </a:extLst>
          </p:cNvPr>
          <p:cNvSpPr txBox="1"/>
          <p:nvPr/>
        </p:nvSpPr>
        <p:spPr>
          <a:xfrm>
            <a:off x="837516" y="3313471"/>
            <a:ext cx="425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  <a:p>
            <a:pPr marL="285750" indent="-285750">
              <a:buFont typeface="Arial" charset="0"/>
              <a:buChar char="•"/>
            </a:pP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endParaRPr lang="de-DE" dirty="0"/>
          </a:p>
          <a:p>
            <a:pPr marL="285750" indent="-285750">
              <a:buFont typeface="Arial" charset="0"/>
              <a:buChar char="•"/>
            </a:pPr>
            <a:r>
              <a:rPr lang="de-DE" dirty="0"/>
              <a:t>...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6EA49A6-0E92-294C-BD59-6165F37BBF50}"/>
              </a:ext>
            </a:extLst>
          </p:cNvPr>
          <p:cNvSpPr txBox="1"/>
          <p:nvPr/>
        </p:nvSpPr>
        <p:spPr>
          <a:xfrm>
            <a:off x="6860513" y="3310752"/>
            <a:ext cx="425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dirty="0" err="1">
                <a:solidFill>
                  <a:schemeClr val="bg1"/>
                </a:solidFill>
              </a:rPr>
              <a:t>Lorem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ipsum</a:t>
            </a: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de-DE" dirty="0" err="1">
                <a:solidFill>
                  <a:schemeClr val="bg1"/>
                </a:solidFill>
              </a:rPr>
              <a:t>Dolor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sit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amet</a:t>
            </a: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...</a:t>
            </a:r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63A1935F-2358-CD4B-BF4D-1F4B031BA3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7846471"/>
              </p:ext>
            </p:extLst>
          </p:nvPr>
        </p:nvGraphicFramePr>
        <p:xfrm>
          <a:off x="844069" y="5791200"/>
          <a:ext cx="4467123" cy="179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50442C28-F2D0-D148-87E4-5C0926F26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633869"/>
              </p:ext>
            </p:extLst>
          </p:nvPr>
        </p:nvGraphicFramePr>
        <p:xfrm>
          <a:off x="6874423" y="5777595"/>
          <a:ext cx="4467123" cy="179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8" name="Diagramm 17">
            <a:extLst>
              <a:ext uri="{FF2B5EF4-FFF2-40B4-BE49-F238E27FC236}">
                <a16:creationId xmlns:a16="http://schemas.microsoft.com/office/drawing/2014/main" id="{71449609-84AD-5048-93BD-EAABC1607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6724503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57963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Graphic spid="11" grpId="0">
        <p:bldAsOne/>
      </p:bldGraphic>
      <p:bldGraphic spid="1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C7C17D7-8896-8E47-8547-D85791D1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Foliendesign – Optische Aspekte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C108CB0-11A6-CF40-8517-6D674D6A87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Farben</a:t>
            </a:r>
          </a:p>
          <a:p>
            <a:r>
              <a:rPr lang="de-DE" sz="2200" dirty="0"/>
              <a:t>Farbe ist Information</a:t>
            </a:r>
          </a:p>
          <a:p>
            <a:r>
              <a:rPr lang="de-DE" sz="2200" dirty="0"/>
              <a:t>Farben gezielt einsetzen</a:t>
            </a:r>
          </a:p>
          <a:p>
            <a:r>
              <a:rPr lang="de-DE" sz="2200" dirty="0"/>
              <a:t>Kontrast schafft Klarheit</a:t>
            </a:r>
          </a:p>
          <a:p>
            <a:endParaRPr lang="de-DE" b="1" dirty="0"/>
          </a:p>
          <a:p>
            <a:endParaRPr lang="de-DE" dirty="0"/>
          </a:p>
        </p:txBody>
      </p:sp>
      <p:pic>
        <p:nvPicPr>
          <p:cNvPr id="7" name="Bild 4">
            <a:extLst>
              <a:ext uri="{FF2B5EF4-FFF2-40B4-BE49-F238E27FC236}">
                <a16:creationId xmlns:a16="http://schemas.microsoft.com/office/drawing/2014/main" id="{3F7D8188-FD60-714E-82AA-668744C914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2737" y="1825625"/>
            <a:ext cx="5651088" cy="43513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64B6925-7C46-DC4D-AF69-DA0A5A83FBCD}"/>
              </a:ext>
            </a:extLst>
          </p:cNvPr>
          <p:cNvSpPr txBox="1"/>
          <p:nvPr/>
        </p:nvSpPr>
        <p:spPr>
          <a:xfrm>
            <a:off x="9737989" y="6176150"/>
            <a:ext cx="24540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1" dirty="0"/>
              <a:t>Quelle: https://</a:t>
            </a:r>
            <a:r>
              <a:rPr lang="de-DE" sz="900" i="1" dirty="0" err="1"/>
              <a:t>goo.gl</a:t>
            </a:r>
            <a:r>
              <a:rPr lang="de-DE" sz="900" i="1" dirty="0"/>
              <a:t>/</a:t>
            </a:r>
            <a:r>
              <a:rPr lang="de-DE" sz="900" i="1" dirty="0" err="1"/>
              <a:t>images</a:t>
            </a:r>
            <a:r>
              <a:rPr lang="de-DE" sz="900" i="1" dirty="0"/>
              <a:t>/7qWD2R</a:t>
            </a:r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87CE12B0-CB5B-EE49-94EF-2F5591826C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6724503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903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60F27C-B0FC-2946-AC3A-70EE35E98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Foliendesign – Optische Aspekte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4B7F3C-FDA5-884E-9CEC-3E411B17F8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Bilder und Text</a:t>
            </a:r>
          </a:p>
          <a:p>
            <a:r>
              <a:rPr lang="de-DE" sz="2200" dirty="0"/>
              <a:t>Text eher links, Bilder eher rechts</a:t>
            </a:r>
          </a:p>
          <a:p>
            <a:pPr lvl="1"/>
            <a:r>
              <a:rPr lang="de-DE" dirty="0"/>
              <a:t>Zwei Drittel – Ein Drittel</a:t>
            </a:r>
          </a:p>
          <a:p>
            <a:r>
              <a:rPr lang="de-DE" sz="2200" dirty="0"/>
              <a:t>Nicht wild wechseln</a:t>
            </a:r>
          </a:p>
          <a:p>
            <a:r>
              <a:rPr lang="de-DE" sz="2200" dirty="0"/>
              <a:t>Layout beibehalten</a:t>
            </a:r>
          </a:p>
          <a:p>
            <a:endParaRPr lang="de-DE" sz="2200" dirty="0"/>
          </a:p>
          <a:p>
            <a:r>
              <a:rPr lang="de-DE" sz="2200" dirty="0"/>
              <a:t>Große Bilder mit Textfeld</a:t>
            </a:r>
          </a:p>
          <a:p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C030843-8453-DF42-B3A2-898D5D2C54B0}"/>
              </a:ext>
            </a:extLst>
          </p:cNvPr>
          <p:cNvSpPr/>
          <p:nvPr/>
        </p:nvSpPr>
        <p:spPr>
          <a:xfrm>
            <a:off x="7233785" y="1373685"/>
            <a:ext cx="3758152" cy="24120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41FD80D-EF1B-3349-9034-0AA67E25D401}"/>
              </a:ext>
            </a:extLst>
          </p:cNvPr>
          <p:cNvSpPr/>
          <p:nvPr/>
        </p:nvSpPr>
        <p:spPr>
          <a:xfrm>
            <a:off x="7242251" y="1380399"/>
            <a:ext cx="3741220" cy="510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</a:rPr>
              <a:t>Überschrift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F5D9C4-91DB-7F41-A701-5B40DC9C9912}"/>
              </a:ext>
            </a:extLst>
          </p:cNvPr>
          <p:cNvSpPr txBox="1"/>
          <p:nvPr/>
        </p:nvSpPr>
        <p:spPr>
          <a:xfrm>
            <a:off x="7289090" y="2064054"/>
            <a:ext cx="3181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  <a:p>
            <a:pPr marL="285750" indent="-285750">
              <a:buFont typeface="Arial" charset="0"/>
              <a:buChar char="•"/>
            </a:pPr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endParaRPr lang="de-DE" sz="1200" dirty="0"/>
          </a:p>
          <a:p>
            <a:pPr marL="285750" indent="-285750">
              <a:buFont typeface="Arial" charset="0"/>
              <a:buChar char="•"/>
            </a:pPr>
            <a:r>
              <a:rPr lang="de-DE" sz="1200" dirty="0"/>
              <a:t>...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69CDC4-2772-334F-9E35-AFDDA5B0F5C9}"/>
              </a:ext>
            </a:extLst>
          </p:cNvPr>
          <p:cNvSpPr/>
          <p:nvPr/>
        </p:nvSpPr>
        <p:spPr>
          <a:xfrm>
            <a:off x="7242251" y="3875439"/>
            <a:ext cx="3758152" cy="24120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DA639A7-E962-A541-B0A2-EFB135472B28}"/>
              </a:ext>
            </a:extLst>
          </p:cNvPr>
          <p:cNvSpPr/>
          <p:nvPr/>
        </p:nvSpPr>
        <p:spPr>
          <a:xfrm>
            <a:off x="7250717" y="3882153"/>
            <a:ext cx="3741220" cy="510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</a:rPr>
              <a:t>Überschrift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08A6C12-FB3B-EC4F-B208-0BE2E58F5075}"/>
              </a:ext>
            </a:extLst>
          </p:cNvPr>
          <p:cNvSpPr/>
          <p:nvPr/>
        </p:nvSpPr>
        <p:spPr>
          <a:xfrm>
            <a:off x="7250717" y="4395129"/>
            <a:ext cx="3745586" cy="1888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Beispielbild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C044853-9563-1144-A744-E35CE6C0DFA4}"/>
              </a:ext>
            </a:extLst>
          </p:cNvPr>
          <p:cNvSpPr txBox="1"/>
          <p:nvPr/>
        </p:nvSpPr>
        <p:spPr>
          <a:xfrm>
            <a:off x="7520293" y="4565808"/>
            <a:ext cx="3181767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/>
              <a:t>Lorem</a:t>
            </a:r>
            <a:r>
              <a:rPr lang="de-DE" sz="1200" dirty="0"/>
              <a:t> </a:t>
            </a:r>
            <a:r>
              <a:rPr lang="de-DE" sz="1200" dirty="0" err="1"/>
              <a:t>ipsum</a:t>
            </a:r>
            <a:r>
              <a:rPr lang="de-DE" sz="1200" dirty="0"/>
              <a:t> </a:t>
            </a:r>
            <a:r>
              <a:rPr lang="de-DE" sz="1200" dirty="0" err="1"/>
              <a:t>dolor</a:t>
            </a:r>
            <a:r>
              <a:rPr lang="de-DE" sz="1200" dirty="0"/>
              <a:t> </a:t>
            </a:r>
            <a:r>
              <a:rPr lang="de-DE" sz="1200" dirty="0" err="1"/>
              <a:t>sit</a:t>
            </a:r>
            <a:r>
              <a:rPr lang="de-DE" sz="1200" dirty="0"/>
              <a:t> </a:t>
            </a:r>
            <a:r>
              <a:rPr lang="de-DE" sz="1200" dirty="0" err="1"/>
              <a:t>amet</a:t>
            </a:r>
            <a:endParaRPr lang="de-DE" sz="1200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7B847C-2C46-B647-B056-6BAF9A0C6273}"/>
              </a:ext>
            </a:extLst>
          </p:cNvPr>
          <p:cNvSpPr/>
          <p:nvPr/>
        </p:nvSpPr>
        <p:spPr>
          <a:xfrm>
            <a:off x="9715918" y="2064054"/>
            <a:ext cx="1019504" cy="1530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Beispiel-bild</a:t>
            </a: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10F496F9-ACE2-DE46-9CD3-CF96463D87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6724503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314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388EE80-24CA-E54D-A7AC-AEA688FEE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Foliendesign – Optische Aspekte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2B10D5-B7A4-944A-A093-CB97BD967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Animationen</a:t>
            </a:r>
          </a:p>
          <a:p>
            <a:r>
              <a:rPr lang="de-DE" sz="2200" dirty="0"/>
              <a:t>Animationen belasten das Auge </a:t>
            </a:r>
          </a:p>
          <a:p>
            <a:r>
              <a:rPr lang="de-DE" sz="2200" dirty="0"/>
              <a:t>Animationen lenken ab </a:t>
            </a:r>
          </a:p>
          <a:p>
            <a:r>
              <a:rPr lang="de-DE" sz="2200" dirty="0"/>
              <a:t>Bewegte Texte sind schwer lesbar </a:t>
            </a:r>
          </a:p>
          <a:p>
            <a:r>
              <a:rPr lang="de-DE" sz="2200" dirty="0"/>
              <a:t>Nicht ständig neue Effekte </a:t>
            </a:r>
          </a:p>
          <a:p>
            <a:r>
              <a:rPr lang="de-DE" sz="2200" dirty="0"/>
              <a:t>Einsatz nur, wenn hilfreich</a:t>
            </a:r>
          </a:p>
          <a:p>
            <a:pPr marL="0" indent="0">
              <a:buNone/>
            </a:pPr>
            <a:endParaRPr lang="de-DE" b="1" dirty="0"/>
          </a:p>
          <a:p>
            <a:endParaRPr lang="de-DE" dirty="0"/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123BDC6E-16CC-EF4C-AF78-593E8C940B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6724503"/>
              </p:ext>
            </p:extLst>
          </p:nvPr>
        </p:nvGraphicFramePr>
        <p:xfrm>
          <a:off x="2083131" y="6576572"/>
          <a:ext cx="8452624" cy="18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92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.marik.cc Folienmaster" id="{5FE8EDA1-B04B-2A4E-BB7B-06A61C231465}" vid="{02AC5E5D-FBD0-AC4F-8D7E-FC9667D401F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657</Words>
  <Application>Microsoft Macintosh PowerPoint</Application>
  <PresentationFormat>Breitbild</PresentationFormat>
  <Paragraphs>213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5" baseType="lpstr">
      <vt:lpstr>Arial</vt:lpstr>
      <vt:lpstr>Calibri</vt:lpstr>
      <vt:lpstr>Cambria</vt:lpstr>
      <vt:lpstr>Century Gothic</vt:lpstr>
      <vt:lpstr>Constantia</vt:lpstr>
      <vt:lpstr>Corbel</vt:lpstr>
      <vt:lpstr>Georgia</vt:lpstr>
      <vt:lpstr>Tahoma</vt:lpstr>
      <vt:lpstr>Times New Roman</vt:lpstr>
      <vt:lpstr>Trebuchet MS</vt:lpstr>
      <vt:lpstr>Verdana</vt:lpstr>
      <vt:lpstr>Office</vt:lpstr>
      <vt:lpstr>Präsentationen und Folienmaster</vt:lpstr>
      <vt:lpstr>Professionell Präsentieren – aber wie?! 🤔</vt:lpstr>
      <vt:lpstr>Medien</vt:lpstr>
      <vt:lpstr>Do‘s and Don‘ts – Rhetorik </vt:lpstr>
      <vt:lpstr>Do‘s and Don‘ts – Foliendesign </vt:lpstr>
      <vt:lpstr>Foliendesign – Optische Aspekte</vt:lpstr>
      <vt:lpstr>Foliendesign – Optische Aspekte</vt:lpstr>
      <vt:lpstr>Foliendesign – Optische Aspekte</vt:lpstr>
      <vt:lpstr>Foliendesign – Optische Aspekte</vt:lpstr>
      <vt:lpstr>Foliendesign – Ordnung</vt:lpstr>
      <vt:lpstr>Foliendesign – Schrift</vt:lpstr>
      <vt:lpstr>Folienmaster</vt:lpstr>
      <vt:lpstr>Now it‘s your turn 👉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Präsentationstechniken</dc:title>
  <dc:creator>Marik, Simon</dc:creator>
  <cp:lastModifiedBy>Simon Marik</cp:lastModifiedBy>
  <cp:revision>1</cp:revision>
  <cp:lastPrinted>2018-08-21T18:04:52Z</cp:lastPrinted>
  <dcterms:created xsi:type="dcterms:W3CDTF">2018-08-21T16:52:56Z</dcterms:created>
  <dcterms:modified xsi:type="dcterms:W3CDTF">2021-02-22T22:08:37Z</dcterms:modified>
</cp:coreProperties>
</file>